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8"/>
  </p:notesMasterIdLst>
  <p:sldIdLst>
    <p:sldId id="256" r:id="rId2"/>
    <p:sldId id="258" r:id="rId3"/>
    <p:sldId id="259" r:id="rId4"/>
    <p:sldId id="260" r:id="rId5"/>
    <p:sldId id="261" r:id="rId6"/>
    <p:sldId id="257"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728" autoAdjust="0"/>
  </p:normalViewPr>
  <p:slideViewPr>
    <p:cSldViewPr>
      <p:cViewPr varScale="1">
        <p:scale>
          <a:sx n="70" d="100"/>
          <a:sy n="70" d="100"/>
        </p:scale>
        <p:origin x="-37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BCBFB72-1517-4AB1-9505-F1C5453EC0B7}" type="datetimeFigureOut">
              <a:rPr lang="en-US" smtClean="0"/>
              <a:t>4/3/2012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1AD6407-DAC5-4319-A50A-CADF7EA39583}" type="slidenum">
              <a:rPr lang="en-US" smtClean="0"/>
              <a:t>‹#›</a:t>
            </a:fld>
            <a:endParaRPr lang="en-US"/>
          </a:p>
        </p:txBody>
      </p:sp>
    </p:spTree>
    <p:extLst>
      <p:ext uri="{BB962C8B-B14F-4D97-AF65-F5344CB8AC3E}">
        <p14:creationId xmlns:p14="http://schemas.microsoft.com/office/powerpoint/2010/main" val="532629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77AA765-F441-4621-8654-C6E1AC1BDDD2}" type="datetime1">
              <a:rPr lang="en-US" smtClean="0"/>
              <a:t>4/3/2012</a:t>
            </a:fld>
            <a:endParaRPr lang="en-US"/>
          </a:p>
        </p:txBody>
      </p:sp>
      <p:sp>
        <p:nvSpPr>
          <p:cNvPr id="17" name="Footer Placeholder 16"/>
          <p:cNvSpPr>
            <a:spLocks noGrp="1"/>
          </p:cNvSpPr>
          <p:nvPr>
            <p:ph type="ftr" sz="quarter" idx="11"/>
          </p:nvPr>
        </p:nvSpPr>
        <p:spPr/>
        <p:txBody>
          <a:bodyPr/>
          <a:lstStyle>
            <a:extLst/>
          </a:lstStyle>
          <a:p>
            <a:r>
              <a:rPr lang="en-US" dirty="0" smtClean="0"/>
              <a:t>Jacob  Spielvogel</a:t>
            </a:r>
            <a:endParaRPr lang="en-US" dirty="0"/>
          </a:p>
        </p:txBody>
      </p:sp>
      <p:sp>
        <p:nvSpPr>
          <p:cNvPr id="29" name="Slide Number Placeholder 28"/>
          <p:cNvSpPr>
            <a:spLocks noGrp="1"/>
          </p:cNvSpPr>
          <p:nvPr>
            <p:ph type="sldNum" sz="quarter" idx="12"/>
          </p:nvPr>
        </p:nvSpPr>
        <p:spPr/>
        <p:txBody>
          <a:bodyPr/>
          <a:lstStyle>
            <a:extLst/>
          </a:lstStyle>
          <a:p>
            <a:fld id="{CAAF827A-E3A4-4D20-A673-D11929F22690}"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85AD9E9-BDEA-4493-ABB8-5D17B3F75534}" type="datetime1">
              <a:rPr lang="en-US" smtClean="0"/>
              <a:t>4/3/2012</a:t>
            </a:fld>
            <a:endParaRPr lang="en-US"/>
          </a:p>
        </p:txBody>
      </p:sp>
      <p:sp>
        <p:nvSpPr>
          <p:cNvPr id="5" name="Footer Placeholder 4"/>
          <p:cNvSpPr>
            <a:spLocks noGrp="1"/>
          </p:cNvSpPr>
          <p:nvPr>
            <p:ph type="ftr" sz="quarter" idx="11"/>
          </p:nvPr>
        </p:nvSpPr>
        <p:spPr/>
        <p:txBody>
          <a:bodyPr/>
          <a:lstStyle>
            <a:extLst/>
          </a:lstStyle>
          <a:p>
            <a:r>
              <a:rPr lang="en-US" dirty="0" smtClean="0"/>
              <a:t>Jacob  Spielvogel</a:t>
            </a:r>
            <a:endParaRPr lang="en-US" dirty="0"/>
          </a:p>
        </p:txBody>
      </p:sp>
      <p:sp>
        <p:nvSpPr>
          <p:cNvPr id="6" name="Slide Number Placeholder 5"/>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79B9B5-3F42-4F5E-BB80-76BEA493C931}" type="datetime1">
              <a:rPr lang="en-US" smtClean="0"/>
              <a:t>4/3/2012</a:t>
            </a:fld>
            <a:endParaRPr lang="en-US"/>
          </a:p>
        </p:txBody>
      </p:sp>
      <p:sp>
        <p:nvSpPr>
          <p:cNvPr id="5" name="Footer Placeholder 4"/>
          <p:cNvSpPr>
            <a:spLocks noGrp="1"/>
          </p:cNvSpPr>
          <p:nvPr>
            <p:ph type="ftr" sz="quarter" idx="11"/>
          </p:nvPr>
        </p:nvSpPr>
        <p:spPr/>
        <p:txBody>
          <a:bodyPr/>
          <a:lstStyle>
            <a:extLst/>
          </a:lstStyle>
          <a:p>
            <a:r>
              <a:rPr lang="en-US" dirty="0" smtClean="0"/>
              <a:t>Jacob  Spielvogel</a:t>
            </a:r>
            <a:endParaRPr lang="en-US" dirty="0"/>
          </a:p>
        </p:txBody>
      </p:sp>
      <p:sp>
        <p:nvSpPr>
          <p:cNvPr id="6" name="Slide Number Placeholder 5"/>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C298D23-A5D8-496C-B905-A26E66197A90}" type="datetime1">
              <a:rPr lang="en-US" smtClean="0"/>
              <a:t>4/3/2012</a:t>
            </a:fld>
            <a:endParaRPr lang="en-US"/>
          </a:p>
        </p:txBody>
      </p:sp>
      <p:sp>
        <p:nvSpPr>
          <p:cNvPr id="5" name="Footer Placeholder 4"/>
          <p:cNvSpPr>
            <a:spLocks noGrp="1"/>
          </p:cNvSpPr>
          <p:nvPr>
            <p:ph type="ftr" sz="quarter" idx="11"/>
          </p:nvPr>
        </p:nvSpPr>
        <p:spPr/>
        <p:txBody>
          <a:bodyPr/>
          <a:lstStyle>
            <a:extLst/>
          </a:lstStyle>
          <a:p>
            <a:r>
              <a:rPr lang="en-US" dirty="0" smtClean="0"/>
              <a:t>Jacob  Spielvogel</a:t>
            </a:r>
            <a:endParaRPr lang="en-US" dirty="0"/>
          </a:p>
        </p:txBody>
      </p:sp>
      <p:sp>
        <p:nvSpPr>
          <p:cNvPr id="6" name="Slide Number Placeholder 5"/>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86AC55-BD45-43AB-B422-FB2440B37465}" type="datetime1">
              <a:rPr lang="en-US" smtClean="0"/>
              <a:t>4/3/2012</a:t>
            </a:fld>
            <a:endParaRPr lang="en-US"/>
          </a:p>
        </p:txBody>
      </p:sp>
      <p:sp>
        <p:nvSpPr>
          <p:cNvPr id="5" name="Footer Placeholder 4"/>
          <p:cNvSpPr>
            <a:spLocks noGrp="1"/>
          </p:cNvSpPr>
          <p:nvPr>
            <p:ph type="ftr" sz="quarter" idx="11"/>
          </p:nvPr>
        </p:nvSpPr>
        <p:spPr/>
        <p:txBody>
          <a:bodyPr/>
          <a:lstStyle>
            <a:extLst/>
          </a:lstStyle>
          <a:p>
            <a:r>
              <a:rPr lang="en-US" dirty="0" smtClean="0"/>
              <a:t>Jacob  Spielvogel</a:t>
            </a:r>
            <a:endParaRPr lang="en-US" dirty="0"/>
          </a:p>
        </p:txBody>
      </p:sp>
      <p:sp>
        <p:nvSpPr>
          <p:cNvPr id="6" name="Slide Number Placeholder 5"/>
          <p:cNvSpPr>
            <a:spLocks noGrp="1"/>
          </p:cNvSpPr>
          <p:nvPr>
            <p:ph type="sldNum" sz="quarter" idx="12"/>
          </p:nvPr>
        </p:nvSpPr>
        <p:spPr/>
        <p:txBody>
          <a:bodyPr/>
          <a:lstStyle>
            <a:extLst/>
          </a:lstStyle>
          <a:p>
            <a:fld id="{CAAF827A-E3A4-4D20-A673-D11929F22690}"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E45A19-A670-4ADC-B3FF-91DCFB14FA42}" type="datetime1">
              <a:rPr lang="en-US" smtClean="0"/>
              <a:t>4/3/2012</a:t>
            </a:fld>
            <a:endParaRPr lang="en-US"/>
          </a:p>
        </p:txBody>
      </p:sp>
      <p:sp>
        <p:nvSpPr>
          <p:cNvPr id="6" name="Footer Placeholder 5"/>
          <p:cNvSpPr>
            <a:spLocks noGrp="1"/>
          </p:cNvSpPr>
          <p:nvPr>
            <p:ph type="ftr" sz="quarter" idx="11"/>
          </p:nvPr>
        </p:nvSpPr>
        <p:spPr/>
        <p:txBody>
          <a:bodyPr/>
          <a:lstStyle>
            <a:extLst/>
          </a:lstStyle>
          <a:p>
            <a:r>
              <a:rPr lang="en-US" dirty="0" smtClean="0"/>
              <a:t>Jacob  Spielvogel</a:t>
            </a:r>
            <a:endParaRPr lang="en-US" dirty="0"/>
          </a:p>
        </p:txBody>
      </p:sp>
      <p:sp>
        <p:nvSpPr>
          <p:cNvPr id="7" name="Slide Number Placeholder 6"/>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49EB8D6-366C-4893-A98F-47CF82641DA8}" type="datetime1">
              <a:rPr lang="en-US" smtClean="0"/>
              <a:t>4/3/2012</a:t>
            </a:fld>
            <a:endParaRPr lang="en-US"/>
          </a:p>
        </p:txBody>
      </p:sp>
      <p:sp>
        <p:nvSpPr>
          <p:cNvPr id="8" name="Footer Placeholder 7"/>
          <p:cNvSpPr>
            <a:spLocks noGrp="1"/>
          </p:cNvSpPr>
          <p:nvPr>
            <p:ph type="ftr" sz="quarter" idx="11"/>
          </p:nvPr>
        </p:nvSpPr>
        <p:spPr/>
        <p:txBody>
          <a:bodyPr/>
          <a:lstStyle>
            <a:extLst/>
          </a:lstStyle>
          <a:p>
            <a:r>
              <a:rPr lang="en-US" dirty="0" smtClean="0"/>
              <a:t>Jacob  Spielvogel</a:t>
            </a:r>
            <a:endParaRPr lang="en-US" dirty="0"/>
          </a:p>
        </p:txBody>
      </p:sp>
      <p:sp>
        <p:nvSpPr>
          <p:cNvPr id="9" name="Slide Number Placeholder 8"/>
          <p:cNvSpPr>
            <a:spLocks noGrp="1"/>
          </p:cNvSpPr>
          <p:nvPr>
            <p:ph type="sldNum" sz="quarter" idx="12"/>
          </p:nvPr>
        </p:nvSpPr>
        <p:spPr/>
        <p:txBody>
          <a:bodyPr/>
          <a:lstStyle>
            <a:extLst/>
          </a:lstStyle>
          <a:p>
            <a:fld id="{CAAF827A-E3A4-4D20-A673-D11929F22690}"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49474FF-A8B3-4DE2-9185-A331B9BE0BDD}" type="datetime1">
              <a:rPr lang="en-US" smtClean="0"/>
              <a:t>4/3/2012</a:t>
            </a:fld>
            <a:endParaRPr lang="en-US"/>
          </a:p>
        </p:txBody>
      </p:sp>
      <p:sp>
        <p:nvSpPr>
          <p:cNvPr id="4" name="Footer Placeholder 3"/>
          <p:cNvSpPr>
            <a:spLocks noGrp="1"/>
          </p:cNvSpPr>
          <p:nvPr>
            <p:ph type="ftr" sz="quarter" idx="11"/>
          </p:nvPr>
        </p:nvSpPr>
        <p:spPr/>
        <p:txBody>
          <a:bodyPr/>
          <a:lstStyle>
            <a:extLst/>
          </a:lstStyle>
          <a:p>
            <a:r>
              <a:rPr lang="en-US" dirty="0" smtClean="0"/>
              <a:t>Jacob  Spielvogel</a:t>
            </a:r>
            <a:endParaRPr lang="en-US" dirty="0"/>
          </a:p>
        </p:txBody>
      </p:sp>
      <p:sp>
        <p:nvSpPr>
          <p:cNvPr id="5" name="Slide Number Placeholder 4"/>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34F7BD1-314F-4CA7-BCBD-6BD1A2E569AB}" type="datetime1">
              <a:rPr lang="en-US" smtClean="0"/>
              <a:t>4/3/2012</a:t>
            </a:fld>
            <a:endParaRPr lang="en-US"/>
          </a:p>
        </p:txBody>
      </p:sp>
      <p:sp>
        <p:nvSpPr>
          <p:cNvPr id="3" name="Footer Placeholder 2"/>
          <p:cNvSpPr>
            <a:spLocks noGrp="1"/>
          </p:cNvSpPr>
          <p:nvPr>
            <p:ph type="ftr" sz="quarter" idx="11"/>
          </p:nvPr>
        </p:nvSpPr>
        <p:spPr/>
        <p:txBody>
          <a:bodyPr/>
          <a:lstStyle>
            <a:extLst/>
          </a:lstStyle>
          <a:p>
            <a:r>
              <a:rPr lang="en-US" dirty="0" smtClean="0"/>
              <a:t>Jacob  Spielvogel</a:t>
            </a:r>
            <a:endParaRPr lang="en-US" dirty="0"/>
          </a:p>
        </p:txBody>
      </p:sp>
      <p:sp>
        <p:nvSpPr>
          <p:cNvPr id="4" name="Slide Number Placeholder 3"/>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E433C88-78AC-4276-A287-D6445F88851C}" type="datetime1">
              <a:rPr lang="en-US" smtClean="0"/>
              <a:t>4/3/2012</a:t>
            </a:fld>
            <a:endParaRPr lang="en-US"/>
          </a:p>
        </p:txBody>
      </p:sp>
      <p:sp>
        <p:nvSpPr>
          <p:cNvPr id="6" name="Footer Placeholder 5"/>
          <p:cNvSpPr>
            <a:spLocks noGrp="1"/>
          </p:cNvSpPr>
          <p:nvPr>
            <p:ph type="ftr" sz="quarter" idx="11"/>
          </p:nvPr>
        </p:nvSpPr>
        <p:spPr/>
        <p:txBody>
          <a:bodyPr/>
          <a:lstStyle>
            <a:extLst/>
          </a:lstStyle>
          <a:p>
            <a:r>
              <a:rPr lang="en-US" dirty="0" smtClean="0"/>
              <a:t>Jacob  Spielvogel</a:t>
            </a:r>
            <a:endParaRPr lang="en-US" dirty="0"/>
          </a:p>
        </p:txBody>
      </p:sp>
      <p:sp>
        <p:nvSpPr>
          <p:cNvPr id="7" name="Slide Number Placeholder 6"/>
          <p:cNvSpPr>
            <a:spLocks noGrp="1"/>
          </p:cNvSpPr>
          <p:nvPr>
            <p:ph type="sldNum" sz="quarter" idx="12"/>
          </p:nvPr>
        </p:nvSpPr>
        <p:spPr/>
        <p:txBody>
          <a:bodyPr/>
          <a:lstStyle>
            <a:extLst/>
          </a:lstStyle>
          <a:p>
            <a:fld id="{CAAF827A-E3A4-4D20-A673-D11929F2269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067BAD6F-B04C-423F-BB6B-49E726C214FA}" type="datetime1">
              <a:rPr lang="en-US" smtClean="0"/>
              <a:t>4/3/2012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r>
              <a:rPr lang="en-US" dirty="0" smtClean="0"/>
              <a:t>Jacob  Spielvogel</a:t>
            </a:r>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AAF827A-E3A4-4D20-A673-D11929F2269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FAEE925-B9E6-4DA4-821F-73F6F9507BC9}" type="datetime1">
              <a:rPr lang="en-US" smtClean="0"/>
              <a:t>4/3/2012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dirty="0" smtClean="0"/>
              <a:t>Jacob  Spielvogel</a:t>
            </a:r>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AAF827A-E3A4-4D20-A673-D11929F2269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5"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google.com/search?q=roll+of+thunder&amp;hl=en&amp;rls=com.microsoft:en-us:IE-Address&amp;rlz=1I7ADSA_enUS404&amp;prmd=imvnsb&amp;source=lnms&amp;tbm=isch&amp;ei=nHBwT5feI8-q0AHvnswC&amp;sa=X&amp;oi=mode_link&amp;ct=mode&amp;cd=2&amp;ved=0CBYQ_AUoAQ&amp;biw=1024&amp;bih=57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1447800" y="5880514"/>
            <a:ext cx="5718048" cy="977486"/>
          </a:xfrm>
        </p:spPr>
        <p:style>
          <a:lnRef idx="1">
            <a:schemeClr val="dk1"/>
          </a:lnRef>
          <a:fillRef idx="2">
            <a:schemeClr val="dk1"/>
          </a:fillRef>
          <a:effectRef idx="1">
            <a:schemeClr val="dk1"/>
          </a:effectRef>
          <a:fontRef idx="minor">
            <a:schemeClr val="dk1"/>
          </a:fontRef>
        </p:style>
        <p:txBody>
          <a:bodyPr>
            <a:normAutofit fontScale="55000" lnSpcReduction="20000"/>
          </a:bodyPr>
          <a:lstStyle/>
          <a:p>
            <a:r>
              <a:rPr lang="en-US" sz="7000" dirty="0" smtClean="0">
                <a:latin typeface="Kunstler Script" pitchFamily="66" charset="0"/>
              </a:rPr>
              <a:t>By</a:t>
            </a:r>
            <a:r>
              <a:rPr lang="en-US" sz="7000" dirty="0" smtClean="0"/>
              <a:t> : </a:t>
            </a:r>
            <a:r>
              <a:rPr lang="en-US" sz="7000" dirty="0" smtClean="0">
                <a:latin typeface="Kunstler Script" pitchFamily="66" charset="0"/>
              </a:rPr>
              <a:t>Jacob   Spielvogel</a:t>
            </a:r>
          </a:p>
          <a:p>
            <a:r>
              <a:rPr lang="en-US" dirty="0" smtClean="0"/>
              <a:t>March 19,2012</a:t>
            </a:r>
          </a:p>
          <a:p>
            <a:r>
              <a:rPr lang="en-US" dirty="0" smtClean="0"/>
              <a:t>Grade 5-HR#</a:t>
            </a:r>
            <a:endParaRPr lang="en-US" dirty="0"/>
          </a:p>
        </p:txBody>
      </p:sp>
      <p:sp>
        <p:nvSpPr>
          <p:cNvPr id="2" name="Title 1"/>
          <p:cNvSpPr>
            <a:spLocks noGrp="1"/>
          </p:cNvSpPr>
          <p:nvPr>
            <p:ph type="title"/>
          </p:nvPr>
        </p:nvSpPr>
        <p:spPr/>
        <p:style>
          <a:lnRef idx="0">
            <a:schemeClr val="dk1"/>
          </a:lnRef>
          <a:fillRef idx="3">
            <a:schemeClr val="dk1"/>
          </a:fillRef>
          <a:effectRef idx="3">
            <a:schemeClr val="dk1"/>
          </a:effectRef>
          <a:fontRef idx="minor">
            <a:schemeClr val="lt1"/>
          </a:fontRef>
        </p:style>
        <p:txBody>
          <a:bodyPr/>
          <a:lstStyle/>
          <a:p>
            <a:r>
              <a:rPr lang="en-US" b="1" i="1" u="sng" dirty="0" smtClean="0">
                <a:latin typeface="Agency FB" pitchFamily="34" charset="0"/>
              </a:rPr>
              <a:t>Roll of Thunder : Hear my Cry</a:t>
            </a:r>
            <a:r>
              <a:rPr lang="en-US" dirty="0" smtClean="0">
                <a:latin typeface="Agency FB" pitchFamily="34" charset="0"/>
              </a:rPr>
              <a:t/>
            </a:r>
            <a:br>
              <a:rPr lang="en-US" dirty="0" smtClean="0">
                <a:latin typeface="Agency FB" pitchFamily="34" charset="0"/>
              </a:rPr>
            </a:br>
            <a:r>
              <a:rPr lang="en-US" sz="5400" dirty="0" smtClean="0">
                <a:latin typeface="Agency FB" pitchFamily="34" charset="0"/>
              </a:rPr>
              <a:t>BY: MILDRED D. TAYLOR</a:t>
            </a:r>
            <a:endParaRPr lang="en-US" sz="5400" dirty="0">
              <a:latin typeface="Agency FB" pitchFamily="34" charset="0"/>
            </a:endParaRPr>
          </a:p>
        </p:txBody>
      </p:sp>
      <p:sp>
        <p:nvSpPr>
          <p:cNvPr id="6" name="Lightning Bolt 5"/>
          <p:cNvSpPr/>
          <p:nvPr/>
        </p:nvSpPr>
        <p:spPr>
          <a:xfrm>
            <a:off x="6096000" y="381000"/>
            <a:ext cx="1981200" cy="243840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7667" y="3010467"/>
            <a:ext cx="3789169" cy="283821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 y="2583782"/>
            <a:ext cx="1981200" cy="3253531"/>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438895261"/>
      </p:ext>
    </p:extLst>
  </p:cSld>
  <p:clrMapOvr>
    <a:masterClrMapping/>
  </p:clrMapOvr>
  <mc:AlternateContent xmlns:mc="http://schemas.openxmlformats.org/markup-compatibility/2006" xmlns:p14="http://schemas.microsoft.com/office/powerpoint/2010/main">
    <mc:Choice Requires="p14">
      <p:transition spd="slow" p14:dur="4000" advTm="2905">
        <p14:vortex dir="r"/>
      </p:transition>
    </mc:Choice>
    <mc:Fallback xmlns="">
      <p:transition spd="slow" advTm="290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ROLL OF THUNDER BY: MILDRED D.TAYLOR</a:t>
            </a:r>
            <a:endParaRPr lang="en-US" dirty="0"/>
          </a:p>
        </p:txBody>
      </p:sp>
      <p:sp>
        <p:nvSpPr>
          <p:cNvPr id="3" name="Content Placeholder 2"/>
          <p:cNvSpPr>
            <a:spLocks noGrp="1"/>
          </p:cNvSpPr>
          <p:nvPr>
            <p:ph idx="1"/>
          </p:nvPr>
        </p:nvSpPr>
        <p:spPr/>
        <p:txBody>
          <a:bodyPr/>
          <a:lstStyle/>
          <a:p>
            <a:r>
              <a:rPr lang="en-US" dirty="0" smtClean="0"/>
              <a:t>I chose this book because it was around my score and I thought it might be a challenge for me.</a:t>
            </a:r>
            <a:endParaRPr lang="en-US" dirty="0"/>
          </a:p>
        </p:txBody>
      </p:sp>
      <p:sp>
        <p:nvSpPr>
          <p:cNvPr id="4" name="Footer Placeholder 3"/>
          <p:cNvSpPr>
            <a:spLocks noGrp="1"/>
          </p:cNvSpPr>
          <p:nvPr>
            <p:ph type="ftr" sz="quarter" idx="11"/>
          </p:nvPr>
        </p:nvSpPr>
        <p:spPr/>
        <p:txBody>
          <a:bodyPr/>
          <a:lstStyle/>
          <a:p>
            <a:r>
              <a:rPr lang="en-US" dirty="0" smtClean="0"/>
              <a:t>Jacob  Spielvogel</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2856489"/>
            <a:ext cx="6172200" cy="3696711"/>
          </a:xfrm>
          <a:prstGeom prst="rect">
            <a:avLst/>
          </a:prstGeom>
        </p:spPr>
      </p:pic>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690336631"/>
      </p:ext>
    </p:extLst>
  </p:cSld>
  <p:clrMapOvr>
    <a:masterClrMapping/>
  </p:clrMapOvr>
  <mc:AlternateContent xmlns:mc="http://schemas.openxmlformats.org/markup-compatibility/2006" xmlns:p14="http://schemas.microsoft.com/office/powerpoint/2010/main">
    <mc:Choice Requires="p14">
      <p:transition spd="slow" p14:dur="4000" advTm="1341">
        <p14:vortex dir="r"/>
      </p:transition>
    </mc:Choice>
    <mc:Fallback xmlns="">
      <p:transition spd="slow" advTm="13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lstStyle/>
          <a:p>
            <a:r>
              <a:rPr lang="en-US" dirty="0" smtClean="0"/>
              <a:t>Roll of Thunder  is about segregation  ,racism , </a:t>
            </a:r>
            <a:r>
              <a:rPr lang="en-US" dirty="0"/>
              <a:t>A</a:t>
            </a:r>
            <a:r>
              <a:rPr lang="en-US" dirty="0" smtClean="0"/>
              <a:t>frican </a:t>
            </a:r>
            <a:r>
              <a:rPr lang="en-US" dirty="0"/>
              <a:t>A</a:t>
            </a:r>
            <a:r>
              <a:rPr lang="en-US" dirty="0" smtClean="0"/>
              <a:t>mericans , and white people.</a:t>
            </a:r>
          </a:p>
          <a:p>
            <a:r>
              <a:rPr lang="en-US" dirty="0" smtClean="0"/>
              <a:t>It is also about an African-American family named </a:t>
            </a:r>
            <a:r>
              <a:rPr lang="en-US" dirty="0" smtClean="0">
                <a:effectLst>
                  <a:outerShdw blurRad="38100" dist="38100" dir="2700000" algn="tl">
                    <a:srgbClr val="000000">
                      <a:alpha val="43137"/>
                    </a:srgbClr>
                  </a:outerShdw>
                </a:effectLst>
              </a:rPr>
              <a:t>the</a:t>
            </a:r>
            <a:r>
              <a:rPr lang="en-US" dirty="0" smtClean="0"/>
              <a:t>  Logans  that live in Mississippi.</a:t>
            </a:r>
          </a:p>
          <a:p>
            <a:endParaRPr lang="en-US"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Jacob  Spielvogel</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3810000"/>
            <a:ext cx="3352800" cy="2743200"/>
          </a:xfrm>
          <a:prstGeom prst="rect">
            <a:avLst/>
          </a:prstGeom>
        </p:spPr>
      </p:pic>
    </p:spTree>
    <p:extLst>
      <p:ext uri="{BB962C8B-B14F-4D97-AF65-F5344CB8AC3E}">
        <p14:creationId xmlns:p14="http://schemas.microsoft.com/office/powerpoint/2010/main" val="2158531890"/>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a:ln>
            <a:solidFill>
              <a:schemeClr val="bg2">
                <a:lumMod val="60000"/>
                <a:lumOff val="40000"/>
              </a:schemeClr>
            </a:solidFill>
          </a:ln>
        </p:spPr>
        <p:txBody>
          <a:bodyPr/>
          <a:lstStyle/>
          <a:p>
            <a:r>
              <a:rPr lang="en-US" b="1" dirty="0" smtClean="0">
                <a:effectLst>
                  <a:outerShdw blurRad="38100" dist="38100" dir="2700000" algn="tl">
                    <a:srgbClr val="000000">
                      <a:alpha val="43137"/>
                    </a:srgbClr>
                  </a:outerShdw>
                </a:effectLst>
              </a:rPr>
              <a:t>MAIN CHARACTERS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14400" y="1783560"/>
            <a:ext cx="7772400" cy="4312440"/>
          </a:xfrm>
        </p:spPr>
        <p:txBody>
          <a:bodyPr>
            <a:normAutofit fontScale="55000" lnSpcReduction="20000"/>
          </a:bodyPr>
          <a:lstStyle/>
          <a:p>
            <a:r>
              <a:rPr lang="en-US" dirty="0" smtClean="0"/>
              <a:t>Christopher – John Logan is a seven year-old that is timid and easy going.</a:t>
            </a:r>
          </a:p>
          <a:p>
            <a:r>
              <a:rPr lang="en-US" dirty="0" smtClean="0"/>
              <a:t>Clayton Chester [Little Man] is a meticulously neat 6 year-old first grader and he is the youngest in the Logan family.</a:t>
            </a:r>
          </a:p>
          <a:p>
            <a:r>
              <a:rPr lang="en-US" dirty="0" smtClean="0"/>
              <a:t> Cassie Logan is the narrator of the story and she is 9 years old, but she has a fiery temper and is naive concerning the facts of racism.</a:t>
            </a:r>
          </a:p>
          <a:p>
            <a:r>
              <a:rPr lang="en-US" dirty="0" smtClean="0"/>
              <a:t>Stacey is friends with T.J., but realizes he has changed later in the story.</a:t>
            </a:r>
          </a:p>
          <a:p>
            <a:r>
              <a:rPr lang="en-US" dirty="0" smtClean="0"/>
              <a:t>Papa (David Paul Logan) is the father of the Logan family and he values his independence highly and he works on the railroad in order not to lose ownership of  the Logan’s house.</a:t>
            </a:r>
          </a:p>
          <a:p>
            <a:r>
              <a:rPr lang="en-US" dirty="0" smtClean="0"/>
              <a:t>Mama is  the mother of Christopher-John , Stacey,Cassie, and Little Man.</a:t>
            </a:r>
          </a:p>
          <a:p>
            <a:r>
              <a:rPr lang="en-US" dirty="0" smtClean="0"/>
              <a:t>Big Ma is  the mother of Papa and Uncle Hammer and she  is the grandma of  Cassie</a:t>
            </a:r>
            <a:r>
              <a:rPr lang="en-US" smtClean="0"/>
              <a:t>, Stacey ,Little</a:t>
            </a:r>
            <a:r>
              <a:rPr lang="en-US" dirty="0" smtClean="0"/>
              <a:t> Man, and  Christopher-John.</a:t>
            </a:r>
          </a:p>
          <a:p>
            <a:r>
              <a:rPr lang="en-US" dirty="0" smtClean="0"/>
              <a:t>Uncle Hammer is  the Uncle of the Logan family  and he comes to town  from Chicago.</a:t>
            </a:r>
          </a:p>
          <a:p>
            <a:endParaRPr lang="en-US" dirty="0" smtClean="0"/>
          </a:p>
          <a:p>
            <a:endParaRPr lang="en-US" dirty="0"/>
          </a:p>
        </p:txBody>
      </p:sp>
      <p:sp>
        <p:nvSpPr>
          <p:cNvPr id="4" name="Footer Placeholder 3"/>
          <p:cNvSpPr>
            <a:spLocks noGrp="1"/>
          </p:cNvSpPr>
          <p:nvPr>
            <p:ph type="ftr" sz="quarter" idx="11"/>
          </p:nvPr>
        </p:nvSpPr>
        <p:spPr>
          <a:xfrm>
            <a:off x="914400" y="6324601"/>
            <a:ext cx="5562600" cy="457200"/>
          </a:xfrm>
        </p:spPr>
        <p:txBody>
          <a:bodyPr/>
          <a:lstStyle/>
          <a:p>
            <a:r>
              <a:rPr lang="en-US" dirty="0"/>
              <a:t>J</a:t>
            </a:r>
            <a:r>
              <a:rPr lang="en-US" dirty="0" smtClean="0"/>
              <a:t>acob  Spielvogel</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5105400"/>
            <a:ext cx="2362200" cy="1752600"/>
          </a:xfrm>
          <a:prstGeom prst="rect">
            <a:avLst/>
          </a:prstGeom>
        </p:spPr>
      </p:pic>
    </p:spTree>
    <p:extLst>
      <p:ext uri="{BB962C8B-B14F-4D97-AF65-F5344CB8AC3E}">
        <p14:creationId xmlns:p14="http://schemas.microsoft.com/office/powerpoint/2010/main" val="19772955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iterate type="lt">
                                    <p:tmPct val="0"/>
                                  </p:iterate>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iterate type="lt">
                                    <p:tmPct val="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iterate type="lt">
                                    <p:tmPct val="0"/>
                                  </p:iterate>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iterate type="lt">
                                    <p:tmPct val="0"/>
                                  </p:iterate>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iterate type="lt">
                                    <p:tmPct val="0"/>
                                  </p:iterate>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iterate type="lt">
                                    <p:tmPct val="0"/>
                                  </p:iterate>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6" presetClass="entr" presetSubtype="0" fill="hold" grpId="0" nodeType="clickEffect">
                                  <p:stCondLst>
                                    <p:cond delay="0"/>
                                  </p:stCondLst>
                                  <p:iterate type="lt">
                                    <p:tmPct val="0"/>
                                  </p:iterate>
                                  <p:childTnLst>
                                    <p:set>
                                      <p:cBhvr>
                                        <p:cTn id="45" dur="1" fill="hold">
                                          <p:stCondLst>
                                            <p:cond delay="0"/>
                                          </p:stCondLst>
                                        </p:cTn>
                                        <p:tgtEl>
                                          <p:spTgt spid="3">
                                            <p:txEl>
                                              <p:pRg st="7" end="7"/>
                                            </p:txEl>
                                          </p:spTgt>
                                        </p:tgtEl>
                                        <p:attrNameLst>
                                          <p:attrName>style.visibility</p:attrName>
                                        </p:attrNameLst>
                                      </p:cBhvr>
                                      <p:to>
                                        <p:strVal val="visible"/>
                                      </p:to>
                                    </p:set>
                                    <p:animEffect transition="in" filter="wipe(down)">
                                      <p:cBhvr>
                                        <p:cTn id="46" dur="580">
                                          <p:stCondLst>
                                            <p:cond delay="0"/>
                                          </p:stCondLst>
                                        </p:cTn>
                                        <p:tgtEl>
                                          <p:spTgt spid="3">
                                            <p:txEl>
                                              <p:pRg st="7" end="7"/>
                                            </p:txEl>
                                          </p:spTgt>
                                        </p:tgtEl>
                                      </p:cBhvr>
                                    </p:animEffect>
                                    <p:anim calcmode="lin" valueType="num">
                                      <p:cBhvr>
                                        <p:cTn id="47"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52" dur="26">
                                          <p:stCondLst>
                                            <p:cond delay="650"/>
                                          </p:stCondLst>
                                        </p:cTn>
                                        <p:tgtEl>
                                          <p:spTgt spid="3">
                                            <p:txEl>
                                              <p:pRg st="7" end="7"/>
                                            </p:txEl>
                                          </p:spTgt>
                                        </p:tgtEl>
                                      </p:cBhvr>
                                      <p:to x="100000" y="60000"/>
                                    </p:animScale>
                                    <p:animScale>
                                      <p:cBhvr>
                                        <p:cTn id="53" dur="166" decel="50000">
                                          <p:stCondLst>
                                            <p:cond delay="676"/>
                                          </p:stCondLst>
                                        </p:cTn>
                                        <p:tgtEl>
                                          <p:spTgt spid="3">
                                            <p:txEl>
                                              <p:pRg st="7" end="7"/>
                                            </p:txEl>
                                          </p:spTgt>
                                        </p:tgtEl>
                                      </p:cBhvr>
                                      <p:to x="100000" y="100000"/>
                                    </p:animScale>
                                    <p:animScale>
                                      <p:cBhvr>
                                        <p:cTn id="54" dur="26">
                                          <p:stCondLst>
                                            <p:cond delay="1312"/>
                                          </p:stCondLst>
                                        </p:cTn>
                                        <p:tgtEl>
                                          <p:spTgt spid="3">
                                            <p:txEl>
                                              <p:pRg st="7" end="7"/>
                                            </p:txEl>
                                          </p:spTgt>
                                        </p:tgtEl>
                                      </p:cBhvr>
                                      <p:to x="100000" y="80000"/>
                                    </p:animScale>
                                    <p:animScale>
                                      <p:cBhvr>
                                        <p:cTn id="55" dur="166" decel="50000">
                                          <p:stCondLst>
                                            <p:cond delay="1338"/>
                                          </p:stCondLst>
                                        </p:cTn>
                                        <p:tgtEl>
                                          <p:spTgt spid="3">
                                            <p:txEl>
                                              <p:pRg st="7" end="7"/>
                                            </p:txEl>
                                          </p:spTgt>
                                        </p:tgtEl>
                                      </p:cBhvr>
                                      <p:to x="100000" y="100000"/>
                                    </p:animScale>
                                    <p:animScale>
                                      <p:cBhvr>
                                        <p:cTn id="56" dur="26">
                                          <p:stCondLst>
                                            <p:cond delay="1642"/>
                                          </p:stCondLst>
                                        </p:cTn>
                                        <p:tgtEl>
                                          <p:spTgt spid="3">
                                            <p:txEl>
                                              <p:pRg st="7" end="7"/>
                                            </p:txEl>
                                          </p:spTgt>
                                        </p:tgtEl>
                                      </p:cBhvr>
                                      <p:to x="100000" y="90000"/>
                                    </p:animScale>
                                    <p:animScale>
                                      <p:cBhvr>
                                        <p:cTn id="57" dur="166" decel="50000">
                                          <p:stCondLst>
                                            <p:cond delay="1668"/>
                                          </p:stCondLst>
                                        </p:cTn>
                                        <p:tgtEl>
                                          <p:spTgt spid="3">
                                            <p:txEl>
                                              <p:pRg st="7" end="7"/>
                                            </p:txEl>
                                          </p:spTgt>
                                        </p:tgtEl>
                                      </p:cBhvr>
                                      <p:to x="100000" y="100000"/>
                                    </p:animScale>
                                    <p:animScale>
                                      <p:cBhvr>
                                        <p:cTn id="58" dur="26">
                                          <p:stCondLst>
                                            <p:cond delay="1808"/>
                                          </p:stCondLst>
                                        </p:cTn>
                                        <p:tgtEl>
                                          <p:spTgt spid="3">
                                            <p:txEl>
                                              <p:pRg st="7" end="7"/>
                                            </p:txEl>
                                          </p:spTgt>
                                        </p:tgtEl>
                                      </p:cBhvr>
                                      <p:to x="100000" y="95000"/>
                                    </p:animScale>
                                    <p:animScale>
                                      <p:cBhvr>
                                        <p:cTn id="59" dur="166" decel="50000">
                                          <p:stCondLst>
                                            <p:cond delay="1834"/>
                                          </p:stCondLst>
                                        </p:cTn>
                                        <p:tgtEl>
                                          <p:spTgt spid="3">
                                            <p:txEl>
                                              <p:pRg st="7" end="7"/>
                                            </p:txEl>
                                          </p:spTgt>
                                        </p:tgtEl>
                                      </p:cBhvr>
                                      <p:to x="100000" y="100000"/>
                                    </p:animScale>
                                  </p:childTnLst>
                                </p:cTn>
                              </p:par>
                            </p:childTnLst>
                          </p:cTn>
                        </p:par>
                      </p:childTnLst>
                    </p:cTn>
                  </p:par>
                  <p:par>
                    <p:cTn id="60" fill="hold">
                      <p:stCondLst>
                        <p:cond delay="indefinite"/>
                      </p:stCondLst>
                      <p:childTnLst>
                        <p:par>
                          <p:cTn id="61" fill="hold">
                            <p:stCondLst>
                              <p:cond delay="0"/>
                            </p:stCondLst>
                            <p:childTnLst>
                              <p:par>
                                <p:cTn id="62" presetID="45" presetClass="entr" presetSubtype="0" fill="hold" grpId="1" nodeType="clickEffect">
                                  <p:stCondLst>
                                    <p:cond delay="0"/>
                                  </p:stCondLst>
                                  <p:iterate type="lt">
                                    <p:tmPct val="0"/>
                                  </p:iterate>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2000"/>
                                        <p:tgtEl>
                                          <p:spTgt spid="3">
                                            <p:txEl>
                                              <p:pRg st="0" end="0"/>
                                            </p:txEl>
                                          </p:spTgt>
                                        </p:tgtEl>
                                      </p:cBhvr>
                                    </p:animEffect>
                                    <p:anim calcmode="lin" valueType="num">
                                      <p:cBhvr>
                                        <p:cTn id="6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6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grpId="1" nodeType="clickEffect">
                                  <p:stCondLst>
                                    <p:cond delay="0"/>
                                  </p:stCondLst>
                                  <p:iterate type="lt">
                                    <p:tmPct val="0"/>
                                  </p:iterate>
                                  <p:childTnLst>
                                    <p:animEffect transition="out" filter="fade">
                                      <p:cBhvr>
                                        <p:cTn id="70" dur="500" tmFilter="0, 0; .2, .5; .8, .5; 1, 0"/>
                                        <p:tgtEl>
                                          <p:spTgt spid="3">
                                            <p:txEl>
                                              <p:pRg st="1" end="1"/>
                                            </p:txEl>
                                          </p:spTgt>
                                        </p:tgtEl>
                                      </p:cBhvr>
                                    </p:animEffect>
                                    <p:animScale>
                                      <p:cBhvr>
                                        <p:cTn id="71" dur="250" autoRev="1" fill="hold"/>
                                        <p:tgtEl>
                                          <p:spTgt spid="3">
                                            <p:txEl>
                                              <p:pRg st="1" end="1"/>
                                            </p:txEl>
                                          </p:spTgt>
                                        </p:tgtEl>
                                      </p:cBhvr>
                                      <p:by x="105000" y="105000"/>
                                    </p:animScale>
                                  </p:childTnLst>
                                </p:cTn>
                              </p:par>
                            </p:childTnLst>
                          </p:cTn>
                        </p:par>
                      </p:childTnLst>
                    </p:cTn>
                  </p:par>
                  <p:par>
                    <p:cTn id="72" fill="hold">
                      <p:stCondLst>
                        <p:cond delay="indefinite"/>
                      </p:stCondLst>
                      <p:childTnLst>
                        <p:par>
                          <p:cTn id="73" fill="hold">
                            <p:stCondLst>
                              <p:cond delay="0"/>
                            </p:stCondLst>
                            <p:childTnLst>
                              <p:par>
                                <p:cTn id="74" presetID="8" presetClass="entr" presetSubtype="16" fill="hold" grpId="1" nodeType="clickEffect">
                                  <p:stCondLst>
                                    <p:cond delay="0"/>
                                  </p:stCondLst>
                                  <p:iterate type="lt">
                                    <p:tmPct val="0"/>
                                  </p:iterate>
                                  <p:childTnLst>
                                    <p:set>
                                      <p:cBhvr>
                                        <p:cTn id="75" dur="1" fill="hold">
                                          <p:stCondLst>
                                            <p:cond delay="0"/>
                                          </p:stCondLst>
                                        </p:cTn>
                                        <p:tgtEl>
                                          <p:spTgt spid="3">
                                            <p:txEl>
                                              <p:pRg st="2" end="2"/>
                                            </p:txEl>
                                          </p:spTgt>
                                        </p:tgtEl>
                                        <p:attrNameLst>
                                          <p:attrName>style.visibility</p:attrName>
                                        </p:attrNameLst>
                                      </p:cBhvr>
                                      <p:to>
                                        <p:strVal val="visible"/>
                                      </p:to>
                                    </p:set>
                                    <p:animEffect transition="in" filter="diamond(in)">
                                      <p:cBhvr>
                                        <p:cTn id="76" dur="2000"/>
                                        <p:tgtEl>
                                          <p:spTgt spid="3">
                                            <p:txEl>
                                              <p:pRg st="2" end="2"/>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26" presetClass="entr" presetSubtype="0" fill="hold" grpId="1" nodeType="clickEffect">
                                  <p:stCondLst>
                                    <p:cond delay="0"/>
                                  </p:stCondLst>
                                  <p:iterate type="lt">
                                    <p:tmPct val="0"/>
                                  </p:iterate>
                                  <p:childTnLst>
                                    <p:set>
                                      <p:cBhvr>
                                        <p:cTn id="80" dur="1" fill="hold">
                                          <p:stCondLst>
                                            <p:cond delay="0"/>
                                          </p:stCondLst>
                                        </p:cTn>
                                        <p:tgtEl>
                                          <p:spTgt spid="3">
                                            <p:txEl>
                                              <p:pRg st="3" end="3"/>
                                            </p:txEl>
                                          </p:spTgt>
                                        </p:tgtEl>
                                        <p:attrNameLst>
                                          <p:attrName>style.visibility</p:attrName>
                                        </p:attrNameLst>
                                      </p:cBhvr>
                                      <p:to>
                                        <p:strVal val="visible"/>
                                      </p:to>
                                    </p:set>
                                    <p:animEffect transition="in" filter="wipe(down)">
                                      <p:cBhvr>
                                        <p:cTn id="81" dur="580">
                                          <p:stCondLst>
                                            <p:cond delay="0"/>
                                          </p:stCondLst>
                                        </p:cTn>
                                        <p:tgtEl>
                                          <p:spTgt spid="3">
                                            <p:txEl>
                                              <p:pRg st="3" end="3"/>
                                            </p:txEl>
                                          </p:spTgt>
                                        </p:tgtEl>
                                      </p:cBhvr>
                                    </p:animEffect>
                                    <p:anim calcmode="lin" valueType="num">
                                      <p:cBhvr>
                                        <p:cTn id="8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7" dur="26">
                                          <p:stCondLst>
                                            <p:cond delay="650"/>
                                          </p:stCondLst>
                                        </p:cTn>
                                        <p:tgtEl>
                                          <p:spTgt spid="3">
                                            <p:txEl>
                                              <p:pRg st="3" end="3"/>
                                            </p:txEl>
                                          </p:spTgt>
                                        </p:tgtEl>
                                      </p:cBhvr>
                                      <p:to x="100000" y="60000"/>
                                    </p:animScale>
                                    <p:animScale>
                                      <p:cBhvr>
                                        <p:cTn id="88" dur="166" decel="50000">
                                          <p:stCondLst>
                                            <p:cond delay="676"/>
                                          </p:stCondLst>
                                        </p:cTn>
                                        <p:tgtEl>
                                          <p:spTgt spid="3">
                                            <p:txEl>
                                              <p:pRg st="3" end="3"/>
                                            </p:txEl>
                                          </p:spTgt>
                                        </p:tgtEl>
                                      </p:cBhvr>
                                      <p:to x="100000" y="100000"/>
                                    </p:animScale>
                                    <p:animScale>
                                      <p:cBhvr>
                                        <p:cTn id="89" dur="26">
                                          <p:stCondLst>
                                            <p:cond delay="1312"/>
                                          </p:stCondLst>
                                        </p:cTn>
                                        <p:tgtEl>
                                          <p:spTgt spid="3">
                                            <p:txEl>
                                              <p:pRg st="3" end="3"/>
                                            </p:txEl>
                                          </p:spTgt>
                                        </p:tgtEl>
                                      </p:cBhvr>
                                      <p:to x="100000" y="80000"/>
                                    </p:animScale>
                                    <p:animScale>
                                      <p:cBhvr>
                                        <p:cTn id="90" dur="166" decel="50000">
                                          <p:stCondLst>
                                            <p:cond delay="1338"/>
                                          </p:stCondLst>
                                        </p:cTn>
                                        <p:tgtEl>
                                          <p:spTgt spid="3">
                                            <p:txEl>
                                              <p:pRg st="3" end="3"/>
                                            </p:txEl>
                                          </p:spTgt>
                                        </p:tgtEl>
                                      </p:cBhvr>
                                      <p:to x="100000" y="100000"/>
                                    </p:animScale>
                                    <p:animScale>
                                      <p:cBhvr>
                                        <p:cTn id="91" dur="26">
                                          <p:stCondLst>
                                            <p:cond delay="1642"/>
                                          </p:stCondLst>
                                        </p:cTn>
                                        <p:tgtEl>
                                          <p:spTgt spid="3">
                                            <p:txEl>
                                              <p:pRg st="3" end="3"/>
                                            </p:txEl>
                                          </p:spTgt>
                                        </p:tgtEl>
                                      </p:cBhvr>
                                      <p:to x="100000" y="90000"/>
                                    </p:animScale>
                                    <p:animScale>
                                      <p:cBhvr>
                                        <p:cTn id="92" dur="166" decel="50000">
                                          <p:stCondLst>
                                            <p:cond delay="1668"/>
                                          </p:stCondLst>
                                        </p:cTn>
                                        <p:tgtEl>
                                          <p:spTgt spid="3">
                                            <p:txEl>
                                              <p:pRg st="3" end="3"/>
                                            </p:txEl>
                                          </p:spTgt>
                                        </p:tgtEl>
                                      </p:cBhvr>
                                      <p:to x="100000" y="100000"/>
                                    </p:animScale>
                                    <p:animScale>
                                      <p:cBhvr>
                                        <p:cTn id="93" dur="26">
                                          <p:stCondLst>
                                            <p:cond delay="1808"/>
                                          </p:stCondLst>
                                        </p:cTn>
                                        <p:tgtEl>
                                          <p:spTgt spid="3">
                                            <p:txEl>
                                              <p:pRg st="3" end="3"/>
                                            </p:txEl>
                                          </p:spTgt>
                                        </p:tgtEl>
                                      </p:cBhvr>
                                      <p:to x="100000" y="95000"/>
                                    </p:animScale>
                                    <p:animScale>
                                      <p:cBhvr>
                                        <p:cTn id="94" dur="166" decel="50000">
                                          <p:stCondLst>
                                            <p:cond delay="1834"/>
                                          </p:stCondLst>
                                        </p:cTn>
                                        <p:tgtEl>
                                          <p:spTgt spid="3">
                                            <p:txEl>
                                              <p:pRg st="3" end="3"/>
                                            </p:txEl>
                                          </p:spTgt>
                                        </p:tgtEl>
                                      </p:cBhvr>
                                      <p:to x="100000" y="100000"/>
                                    </p:animScale>
                                  </p:childTnLst>
                                </p:cTn>
                              </p:par>
                            </p:childTnLst>
                          </p:cTn>
                        </p:par>
                      </p:childTnLst>
                    </p:cTn>
                  </p:par>
                  <p:par>
                    <p:cTn id="95" fill="hold">
                      <p:stCondLst>
                        <p:cond delay="indefinite"/>
                      </p:stCondLst>
                      <p:childTnLst>
                        <p:par>
                          <p:cTn id="96" fill="hold">
                            <p:stCondLst>
                              <p:cond delay="0"/>
                            </p:stCondLst>
                            <p:childTnLst>
                              <p:par>
                                <p:cTn id="97" presetID="26" presetClass="entr" presetSubtype="0" fill="hold" grpId="1" nodeType="clickEffect">
                                  <p:stCondLst>
                                    <p:cond delay="0"/>
                                  </p:stCondLst>
                                  <p:iterate type="lt">
                                    <p:tmPct val="0"/>
                                  </p:iterate>
                                  <p:childTnLst>
                                    <p:set>
                                      <p:cBhvr>
                                        <p:cTn id="98" dur="1" fill="hold">
                                          <p:stCondLst>
                                            <p:cond delay="0"/>
                                          </p:stCondLst>
                                        </p:cTn>
                                        <p:tgtEl>
                                          <p:spTgt spid="3">
                                            <p:txEl>
                                              <p:pRg st="4" end="4"/>
                                            </p:txEl>
                                          </p:spTgt>
                                        </p:tgtEl>
                                        <p:attrNameLst>
                                          <p:attrName>style.visibility</p:attrName>
                                        </p:attrNameLst>
                                      </p:cBhvr>
                                      <p:to>
                                        <p:strVal val="visible"/>
                                      </p:to>
                                    </p:set>
                                    <p:animEffect transition="in" filter="wipe(down)">
                                      <p:cBhvr>
                                        <p:cTn id="99" dur="580">
                                          <p:stCondLst>
                                            <p:cond delay="0"/>
                                          </p:stCondLst>
                                        </p:cTn>
                                        <p:tgtEl>
                                          <p:spTgt spid="3">
                                            <p:txEl>
                                              <p:pRg st="4" end="4"/>
                                            </p:txEl>
                                          </p:spTgt>
                                        </p:tgtEl>
                                      </p:cBhvr>
                                    </p:animEffect>
                                    <p:anim calcmode="lin" valueType="num">
                                      <p:cBhvr>
                                        <p:cTn id="10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5" dur="26">
                                          <p:stCondLst>
                                            <p:cond delay="650"/>
                                          </p:stCondLst>
                                        </p:cTn>
                                        <p:tgtEl>
                                          <p:spTgt spid="3">
                                            <p:txEl>
                                              <p:pRg st="4" end="4"/>
                                            </p:txEl>
                                          </p:spTgt>
                                        </p:tgtEl>
                                      </p:cBhvr>
                                      <p:to x="100000" y="60000"/>
                                    </p:animScale>
                                    <p:animScale>
                                      <p:cBhvr>
                                        <p:cTn id="106" dur="166" decel="50000">
                                          <p:stCondLst>
                                            <p:cond delay="676"/>
                                          </p:stCondLst>
                                        </p:cTn>
                                        <p:tgtEl>
                                          <p:spTgt spid="3">
                                            <p:txEl>
                                              <p:pRg st="4" end="4"/>
                                            </p:txEl>
                                          </p:spTgt>
                                        </p:tgtEl>
                                      </p:cBhvr>
                                      <p:to x="100000" y="100000"/>
                                    </p:animScale>
                                    <p:animScale>
                                      <p:cBhvr>
                                        <p:cTn id="107" dur="26">
                                          <p:stCondLst>
                                            <p:cond delay="1312"/>
                                          </p:stCondLst>
                                        </p:cTn>
                                        <p:tgtEl>
                                          <p:spTgt spid="3">
                                            <p:txEl>
                                              <p:pRg st="4" end="4"/>
                                            </p:txEl>
                                          </p:spTgt>
                                        </p:tgtEl>
                                      </p:cBhvr>
                                      <p:to x="100000" y="80000"/>
                                    </p:animScale>
                                    <p:animScale>
                                      <p:cBhvr>
                                        <p:cTn id="108" dur="166" decel="50000">
                                          <p:stCondLst>
                                            <p:cond delay="1338"/>
                                          </p:stCondLst>
                                        </p:cTn>
                                        <p:tgtEl>
                                          <p:spTgt spid="3">
                                            <p:txEl>
                                              <p:pRg st="4" end="4"/>
                                            </p:txEl>
                                          </p:spTgt>
                                        </p:tgtEl>
                                      </p:cBhvr>
                                      <p:to x="100000" y="100000"/>
                                    </p:animScale>
                                    <p:animScale>
                                      <p:cBhvr>
                                        <p:cTn id="109" dur="26">
                                          <p:stCondLst>
                                            <p:cond delay="1642"/>
                                          </p:stCondLst>
                                        </p:cTn>
                                        <p:tgtEl>
                                          <p:spTgt spid="3">
                                            <p:txEl>
                                              <p:pRg st="4" end="4"/>
                                            </p:txEl>
                                          </p:spTgt>
                                        </p:tgtEl>
                                      </p:cBhvr>
                                      <p:to x="100000" y="90000"/>
                                    </p:animScale>
                                    <p:animScale>
                                      <p:cBhvr>
                                        <p:cTn id="110" dur="166" decel="50000">
                                          <p:stCondLst>
                                            <p:cond delay="1668"/>
                                          </p:stCondLst>
                                        </p:cTn>
                                        <p:tgtEl>
                                          <p:spTgt spid="3">
                                            <p:txEl>
                                              <p:pRg st="4" end="4"/>
                                            </p:txEl>
                                          </p:spTgt>
                                        </p:tgtEl>
                                      </p:cBhvr>
                                      <p:to x="100000" y="100000"/>
                                    </p:animScale>
                                    <p:animScale>
                                      <p:cBhvr>
                                        <p:cTn id="111" dur="26">
                                          <p:stCondLst>
                                            <p:cond delay="1808"/>
                                          </p:stCondLst>
                                        </p:cTn>
                                        <p:tgtEl>
                                          <p:spTgt spid="3">
                                            <p:txEl>
                                              <p:pRg st="4" end="4"/>
                                            </p:txEl>
                                          </p:spTgt>
                                        </p:tgtEl>
                                      </p:cBhvr>
                                      <p:to x="100000" y="95000"/>
                                    </p:animScale>
                                    <p:animScale>
                                      <p:cBhvr>
                                        <p:cTn id="112" dur="166" decel="50000">
                                          <p:stCondLst>
                                            <p:cond delay="1834"/>
                                          </p:stCondLst>
                                        </p:cTn>
                                        <p:tgtEl>
                                          <p:spTgt spid="3">
                                            <p:txEl>
                                              <p:pRg st="4" end="4"/>
                                            </p:txEl>
                                          </p:spTgt>
                                        </p:tgtEl>
                                      </p:cBhvr>
                                      <p:to x="100000" y="100000"/>
                                    </p:animScale>
                                  </p:childTnLst>
                                </p:cTn>
                              </p:par>
                            </p:childTnLst>
                          </p:cTn>
                        </p:par>
                      </p:childTnLst>
                    </p:cTn>
                  </p:par>
                  <p:par>
                    <p:cTn id="113" fill="hold">
                      <p:stCondLst>
                        <p:cond delay="indefinite"/>
                      </p:stCondLst>
                      <p:childTnLst>
                        <p:par>
                          <p:cTn id="114" fill="hold">
                            <p:stCondLst>
                              <p:cond delay="0"/>
                            </p:stCondLst>
                            <p:childTnLst>
                              <p:par>
                                <p:cTn id="115" presetID="26" presetClass="entr" presetSubtype="0" fill="hold" grpId="1" nodeType="clickEffect">
                                  <p:stCondLst>
                                    <p:cond delay="0"/>
                                  </p:stCondLst>
                                  <p:iterate type="lt">
                                    <p:tmPct val="0"/>
                                  </p:iterate>
                                  <p:childTnLst>
                                    <p:set>
                                      <p:cBhvr>
                                        <p:cTn id="116" dur="1" fill="hold">
                                          <p:stCondLst>
                                            <p:cond delay="0"/>
                                          </p:stCondLst>
                                        </p:cTn>
                                        <p:tgtEl>
                                          <p:spTgt spid="3">
                                            <p:txEl>
                                              <p:pRg st="5" end="5"/>
                                            </p:txEl>
                                          </p:spTgt>
                                        </p:tgtEl>
                                        <p:attrNameLst>
                                          <p:attrName>style.visibility</p:attrName>
                                        </p:attrNameLst>
                                      </p:cBhvr>
                                      <p:to>
                                        <p:strVal val="visible"/>
                                      </p:to>
                                    </p:set>
                                    <p:animEffect transition="in" filter="wipe(down)">
                                      <p:cBhvr>
                                        <p:cTn id="117" dur="580">
                                          <p:stCondLst>
                                            <p:cond delay="0"/>
                                          </p:stCondLst>
                                        </p:cTn>
                                        <p:tgtEl>
                                          <p:spTgt spid="3">
                                            <p:txEl>
                                              <p:pRg st="5" end="5"/>
                                            </p:txEl>
                                          </p:spTgt>
                                        </p:tgtEl>
                                      </p:cBhvr>
                                    </p:animEffect>
                                    <p:anim calcmode="lin" valueType="num">
                                      <p:cBhvr>
                                        <p:cTn id="11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2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2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2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23" dur="26">
                                          <p:stCondLst>
                                            <p:cond delay="650"/>
                                          </p:stCondLst>
                                        </p:cTn>
                                        <p:tgtEl>
                                          <p:spTgt spid="3">
                                            <p:txEl>
                                              <p:pRg st="5" end="5"/>
                                            </p:txEl>
                                          </p:spTgt>
                                        </p:tgtEl>
                                      </p:cBhvr>
                                      <p:to x="100000" y="60000"/>
                                    </p:animScale>
                                    <p:animScale>
                                      <p:cBhvr>
                                        <p:cTn id="124" dur="166" decel="50000">
                                          <p:stCondLst>
                                            <p:cond delay="676"/>
                                          </p:stCondLst>
                                        </p:cTn>
                                        <p:tgtEl>
                                          <p:spTgt spid="3">
                                            <p:txEl>
                                              <p:pRg st="5" end="5"/>
                                            </p:txEl>
                                          </p:spTgt>
                                        </p:tgtEl>
                                      </p:cBhvr>
                                      <p:to x="100000" y="100000"/>
                                    </p:animScale>
                                    <p:animScale>
                                      <p:cBhvr>
                                        <p:cTn id="125" dur="26">
                                          <p:stCondLst>
                                            <p:cond delay="1312"/>
                                          </p:stCondLst>
                                        </p:cTn>
                                        <p:tgtEl>
                                          <p:spTgt spid="3">
                                            <p:txEl>
                                              <p:pRg st="5" end="5"/>
                                            </p:txEl>
                                          </p:spTgt>
                                        </p:tgtEl>
                                      </p:cBhvr>
                                      <p:to x="100000" y="80000"/>
                                    </p:animScale>
                                    <p:animScale>
                                      <p:cBhvr>
                                        <p:cTn id="126" dur="166" decel="50000">
                                          <p:stCondLst>
                                            <p:cond delay="1338"/>
                                          </p:stCondLst>
                                        </p:cTn>
                                        <p:tgtEl>
                                          <p:spTgt spid="3">
                                            <p:txEl>
                                              <p:pRg st="5" end="5"/>
                                            </p:txEl>
                                          </p:spTgt>
                                        </p:tgtEl>
                                      </p:cBhvr>
                                      <p:to x="100000" y="100000"/>
                                    </p:animScale>
                                    <p:animScale>
                                      <p:cBhvr>
                                        <p:cTn id="127" dur="26">
                                          <p:stCondLst>
                                            <p:cond delay="1642"/>
                                          </p:stCondLst>
                                        </p:cTn>
                                        <p:tgtEl>
                                          <p:spTgt spid="3">
                                            <p:txEl>
                                              <p:pRg st="5" end="5"/>
                                            </p:txEl>
                                          </p:spTgt>
                                        </p:tgtEl>
                                      </p:cBhvr>
                                      <p:to x="100000" y="90000"/>
                                    </p:animScale>
                                    <p:animScale>
                                      <p:cBhvr>
                                        <p:cTn id="128" dur="166" decel="50000">
                                          <p:stCondLst>
                                            <p:cond delay="1668"/>
                                          </p:stCondLst>
                                        </p:cTn>
                                        <p:tgtEl>
                                          <p:spTgt spid="3">
                                            <p:txEl>
                                              <p:pRg st="5" end="5"/>
                                            </p:txEl>
                                          </p:spTgt>
                                        </p:tgtEl>
                                      </p:cBhvr>
                                      <p:to x="100000" y="100000"/>
                                    </p:animScale>
                                    <p:animScale>
                                      <p:cBhvr>
                                        <p:cTn id="129" dur="26">
                                          <p:stCondLst>
                                            <p:cond delay="1808"/>
                                          </p:stCondLst>
                                        </p:cTn>
                                        <p:tgtEl>
                                          <p:spTgt spid="3">
                                            <p:txEl>
                                              <p:pRg st="5" end="5"/>
                                            </p:txEl>
                                          </p:spTgt>
                                        </p:tgtEl>
                                      </p:cBhvr>
                                      <p:to x="100000" y="95000"/>
                                    </p:animScale>
                                    <p:animScale>
                                      <p:cBhvr>
                                        <p:cTn id="130" dur="166" decel="50000">
                                          <p:stCondLst>
                                            <p:cond delay="1834"/>
                                          </p:stCondLst>
                                        </p:cTn>
                                        <p:tgtEl>
                                          <p:spTgt spid="3">
                                            <p:txEl>
                                              <p:pRg st="5" end="5"/>
                                            </p:txEl>
                                          </p:spTgt>
                                        </p:tgtEl>
                                      </p:cBhvr>
                                      <p:to x="100000" y="100000"/>
                                    </p:animScale>
                                  </p:childTnLst>
                                </p:cTn>
                              </p:par>
                            </p:childTnLst>
                          </p:cTn>
                        </p:par>
                      </p:childTnLst>
                    </p:cTn>
                  </p:par>
                  <p:par>
                    <p:cTn id="131" fill="hold">
                      <p:stCondLst>
                        <p:cond delay="indefinite"/>
                      </p:stCondLst>
                      <p:childTnLst>
                        <p:par>
                          <p:cTn id="132" fill="hold">
                            <p:stCondLst>
                              <p:cond delay="0"/>
                            </p:stCondLst>
                            <p:childTnLst>
                              <p:par>
                                <p:cTn id="133" presetID="26" presetClass="entr" presetSubtype="0" fill="hold" grpId="1" nodeType="clickEffect">
                                  <p:stCondLst>
                                    <p:cond delay="0"/>
                                  </p:stCondLst>
                                  <p:iterate type="lt">
                                    <p:tmPct val="0"/>
                                  </p:iterate>
                                  <p:childTnLst>
                                    <p:set>
                                      <p:cBhvr>
                                        <p:cTn id="134" dur="1" fill="hold">
                                          <p:stCondLst>
                                            <p:cond delay="0"/>
                                          </p:stCondLst>
                                        </p:cTn>
                                        <p:tgtEl>
                                          <p:spTgt spid="3">
                                            <p:txEl>
                                              <p:pRg st="6" end="6"/>
                                            </p:txEl>
                                          </p:spTgt>
                                        </p:tgtEl>
                                        <p:attrNameLst>
                                          <p:attrName>style.visibility</p:attrName>
                                        </p:attrNameLst>
                                      </p:cBhvr>
                                      <p:to>
                                        <p:strVal val="visible"/>
                                      </p:to>
                                    </p:set>
                                    <p:animEffect transition="in" filter="wipe(down)">
                                      <p:cBhvr>
                                        <p:cTn id="135" dur="580">
                                          <p:stCondLst>
                                            <p:cond delay="0"/>
                                          </p:stCondLst>
                                        </p:cTn>
                                        <p:tgtEl>
                                          <p:spTgt spid="3">
                                            <p:txEl>
                                              <p:pRg st="6" end="6"/>
                                            </p:txEl>
                                          </p:spTgt>
                                        </p:tgtEl>
                                      </p:cBhvr>
                                    </p:animEffect>
                                    <p:anim calcmode="lin" valueType="num">
                                      <p:cBhvr>
                                        <p:cTn id="13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3">
                                            <p:txEl>
                                              <p:pRg st="6" end="6"/>
                                            </p:txEl>
                                          </p:spTgt>
                                        </p:tgtEl>
                                      </p:cBhvr>
                                      <p:to x="100000" y="60000"/>
                                    </p:animScale>
                                    <p:animScale>
                                      <p:cBhvr>
                                        <p:cTn id="142" dur="166" decel="50000">
                                          <p:stCondLst>
                                            <p:cond delay="676"/>
                                          </p:stCondLst>
                                        </p:cTn>
                                        <p:tgtEl>
                                          <p:spTgt spid="3">
                                            <p:txEl>
                                              <p:pRg st="6" end="6"/>
                                            </p:txEl>
                                          </p:spTgt>
                                        </p:tgtEl>
                                      </p:cBhvr>
                                      <p:to x="100000" y="100000"/>
                                    </p:animScale>
                                    <p:animScale>
                                      <p:cBhvr>
                                        <p:cTn id="143" dur="26">
                                          <p:stCondLst>
                                            <p:cond delay="1312"/>
                                          </p:stCondLst>
                                        </p:cTn>
                                        <p:tgtEl>
                                          <p:spTgt spid="3">
                                            <p:txEl>
                                              <p:pRg st="6" end="6"/>
                                            </p:txEl>
                                          </p:spTgt>
                                        </p:tgtEl>
                                      </p:cBhvr>
                                      <p:to x="100000" y="80000"/>
                                    </p:animScale>
                                    <p:animScale>
                                      <p:cBhvr>
                                        <p:cTn id="144" dur="166" decel="50000">
                                          <p:stCondLst>
                                            <p:cond delay="1338"/>
                                          </p:stCondLst>
                                        </p:cTn>
                                        <p:tgtEl>
                                          <p:spTgt spid="3">
                                            <p:txEl>
                                              <p:pRg st="6" end="6"/>
                                            </p:txEl>
                                          </p:spTgt>
                                        </p:tgtEl>
                                      </p:cBhvr>
                                      <p:to x="100000" y="100000"/>
                                    </p:animScale>
                                    <p:animScale>
                                      <p:cBhvr>
                                        <p:cTn id="145" dur="26">
                                          <p:stCondLst>
                                            <p:cond delay="1642"/>
                                          </p:stCondLst>
                                        </p:cTn>
                                        <p:tgtEl>
                                          <p:spTgt spid="3">
                                            <p:txEl>
                                              <p:pRg st="6" end="6"/>
                                            </p:txEl>
                                          </p:spTgt>
                                        </p:tgtEl>
                                      </p:cBhvr>
                                      <p:to x="100000" y="90000"/>
                                    </p:animScale>
                                    <p:animScale>
                                      <p:cBhvr>
                                        <p:cTn id="146" dur="166" decel="50000">
                                          <p:stCondLst>
                                            <p:cond delay="1668"/>
                                          </p:stCondLst>
                                        </p:cTn>
                                        <p:tgtEl>
                                          <p:spTgt spid="3">
                                            <p:txEl>
                                              <p:pRg st="6" end="6"/>
                                            </p:txEl>
                                          </p:spTgt>
                                        </p:tgtEl>
                                      </p:cBhvr>
                                      <p:to x="100000" y="100000"/>
                                    </p:animScale>
                                    <p:animScale>
                                      <p:cBhvr>
                                        <p:cTn id="147" dur="26">
                                          <p:stCondLst>
                                            <p:cond delay="1808"/>
                                          </p:stCondLst>
                                        </p:cTn>
                                        <p:tgtEl>
                                          <p:spTgt spid="3">
                                            <p:txEl>
                                              <p:pRg st="6" end="6"/>
                                            </p:txEl>
                                          </p:spTgt>
                                        </p:tgtEl>
                                      </p:cBhvr>
                                      <p:to x="100000" y="95000"/>
                                    </p:animScale>
                                    <p:animScale>
                                      <p:cBhvr>
                                        <p:cTn id="148" dur="166" decel="50000">
                                          <p:stCondLst>
                                            <p:cond delay="1834"/>
                                          </p:stCondLst>
                                        </p:cTn>
                                        <p:tgtEl>
                                          <p:spTgt spid="3">
                                            <p:txEl>
                                              <p:pRg st="6" end="6"/>
                                            </p:txEl>
                                          </p:spTgt>
                                        </p:tgtEl>
                                      </p:cBhvr>
                                      <p:to x="100000" y="100000"/>
                                    </p:animScale>
                                  </p:childTnLst>
                                </p:cTn>
                              </p:par>
                            </p:childTnLst>
                          </p:cTn>
                        </p:par>
                      </p:childTnLst>
                    </p:cTn>
                  </p:par>
                  <p:par>
                    <p:cTn id="149" fill="hold">
                      <p:stCondLst>
                        <p:cond delay="indefinite"/>
                      </p:stCondLst>
                      <p:childTnLst>
                        <p:par>
                          <p:cTn id="150" fill="hold">
                            <p:stCondLst>
                              <p:cond delay="0"/>
                            </p:stCondLst>
                            <p:childTnLst>
                              <p:par>
                                <p:cTn id="151" presetID="26" presetClass="entr" presetSubtype="0" fill="hold" grpId="1" nodeType="clickEffect">
                                  <p:stCondLst>
                                    <p:cond delay="0"/>
                                  </p:stCondLst>
                                  <p:iterate type="lt">
                                    <p:tmPct val="0"/>
                                  </p:iterate>
                                  <p:childTnLst>
                                    <p:set>
                                      <p:cBhvr>
                                        <p:cTn id="152" dur="1" fill="hold">
                                          <p:stCondLst>
                                            <p:cond delay="0"/>
                                          </p:stCondLst>
                                        </p:cTn>
                                        <p:tgtEl>
                                          <p:spTgt spid="3">
                                            <p:txEl>
                                              <p:pRg st="7" end="7"/>
                                            </p:txEl>
                                          </p:spTgt>
                                        </p:tgtEl>
                                        <p:attrNameLst>
                                          <p:attrName>style.visibility</p:attrName>
                                        </p:attrNameLst>
                                      </p:cBhvr>
                                      <p:to>
                                        <p:strVal val="visible"/>
                                      </p:to>
                                    </p:set>
                                    <p:animEffect transition="in" filter="wipe(down)">
                                      <p:cBhvr>
                                        <p:cTn id="153" dur="580">
                                          <p:stCondLst>
                                            <p:cond delay="0"/>
                                          </p:stCondLst>
                                        </p:cTn>
                                        <p:tgtEl>
                                          <p:spTgt spid="3">
                                            <p:txEl>
                                              <p:pRg st="7" end="7"/>
                                            </p:txEl>
                                          </p:spTgt>
                                        </p:tgtEl>
                                      </p:cBhvr>
                                    </p:animEffect>
                                    <p:anim calcmode="lin" valueType="num">
                                      <p:cBhvr>
                                        <p:cTn id="15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5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5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5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5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59" dur="26">
                                          <p:stCondLst>
                                            <p:cond delay="650"/>
                                          </p:stCondLst>
                                        </p:cTn>
                                        <p:tgtEl>
                                          <p:spTgt spid="3">
                                            <p:txEl>
                                              <p:pRg st="7" end="7"/>
                                            </p:txEl>
                                          </p:spTgt>
                                        </p:tgtEl>
                                      </p:cBhvr>
                                      <p:to x="100000" y="60000"/>
                                    </p:animScale>
                                    <p:animScale>
                                      <p:cBhvr>
                                        <p:cTn id="160" dur="166" decel="50000">
                                          <p:stCondLst>
                                            <p:cond delay="676"/>
                                          </p:stCondLst>
                                        </p:cTn>
                                        <p:tgtEl>
                                          <p:spTgt spid="3">
                                            <p:txEl>
                                              <p:pRg st="7" end="7"/>
                                            </p:txEl>
                                          </p:spTgt>
                                        </p:tgtEl>
                                      </p:cBhvr>
                                      <p:to x="100000" y="100000"/>
                                    </p:animScale>
                                    <p:animScale>
                                      <p:cBhvr>
                                        <p:cTn id="161" dur="26">
                                          <p:stCondLst>
                                            <p:cond delay="1312"/>
                                          </p:stCondLst>
                                        </p:cTn>
                                        <p:tgtEl>
                                          <p:spTgt spid="3">
                                            <p:txEl>
                                              <p:pRg st="7" end="7"/>
                                            </p:txEl>
                                          </p:spTgt>
                                        </p:tgtEl>
                                      </p:cBhvr>
                                      <p:to x="100000" y="80000"/>
                                    </p:animScale>
                                    <p:animScale>
                                      <p:cBhvr>
                                        <p:cTn id="162" dur="166" decel="50000">
                                          <p:stCondLst>
                                            <p:cond delay="1338"/>
                                          </p:stCondLst>
                                        </p:cTn>
                                        <p:tgtEl>
                                          <p:spTgt spid="3">
                                            <p:txEl>
                                              <p:pRg st="7" end="7"/>
                                            </p:txEl>
                                          </p:spTgt>
                                        </p:tgtEl>
                                      </p:cBhvr>
                                      <p:to x="100000" y="100000"/>
                                    </p:animScale>
                                    <p:animScale>
                                      <p:cBhvr>
                                        <p:cTn id="163" dur="26">
                                          <p:stCondLst>
                                            <p:cond delay="1642"/>
                                          </p:stCondLst>
                                        </p:cTn>
                                        <p:tgtEl>
                                          <p:spTgt spid="3">
                                            <p:txEl>
                                              <p:pRg st="7" end="7"/>
                                            </p:txEl>
                                          </p:spTgt>
                                        </p:tgtEl>
                                      </p:cBhvr>
                                      <p:to x="100000" y="90000"/>
                                    </p:animScale>
                                    <p:animScale>
                                      <p:cBhvr>
                                        <p:cTn id="164" dur="166" decel="50000">
                                          <p:stCondLst>
                                            <p:cond delay="1668"/>
                                          </p:stCondLst>
                                        </p:cTn>
                                        <p:tgtEl>
                                          <p:spTgt spid="3">
                                            <p:txEl>
                                              <p:pRg st="7" end="7"/>
                                            </p:txEl>
                                          </p:spTgt>
                                        </p:tgtEl>
                                      </p:cBhvr>
                                      <p:to x="100000" y="100000"/>
                                    </p:animScale>
                                    <p:animScale>
                                      <p:cBhvr>
                                        <p:cTn id="165" dur="26">
                                          <p:stCondLst>
                                            <p:cond delay="1808"/>
                                          </p:stCondLst>
                                        </p:cTn>
                                        <p:tgtEl>
                                          <p:spTgt spid="3">
                                            <p:txEl>
                                              <p:pRg st="7" end="7"/>
                                            </p:txEl>
                                          </p:spTgt>
                                        </p:tgtEl>
                                      </p:cBhvr>
                                      <p:to x="100000" y="95000"/>
                                    </p:animScale>
                                    <p:animScale>
                                      <p:cBhvr>
                                        <p:cTn id="166" dur="166" decel="50000">
                                          <p:stCondLst>
                                            <p:cond delay="1834"/>
                                          </p:stCondLst>
                                        </p:cTn>
                                        <p:tgtEl>
                                          <p:spTgt spid="3">
                                            <p:txEl>
                                              <p:pRg st="7" end="7"/>
                                            </p:txEl>
                                          </p:spTgt>
                                        </p:tgtEl>
                                      </p:cBhvr>
                                      <p:to x="100000" y="100000"/>
                                    </p:animScale>
                                  </p:childTnLst>
                                </p:cTn>
                              </p:par>
                            </p:childTnLst>
                          </p:cTn>
                        </p:par>
                      </p:childTnLst>
                    </p:cTn>
                  </p:par>
                  <p:par>
                    <p:cTn id="167" fill="hold">
                      <p:stCondLst>
                        <p:cond delay="indefinite"/>
                      </p:stCondLst>
                      <p:childTnLst>
                        <p:par>
                          <p:cTn id="168" fill="hold">
                            <p:stCondLst>
                              <p:cond delay="0"/>
                            </p:stCondLst>
                            <p:childTnLst>
                              <p:par>
                                <p:cTn id="169" presetID="32" presetClass="emph" presetSubtype="0" fill="hold" grpId="2" nodeType="clickEffect">
                                  <p:stCondLst>
                                    <p:cond delay="0"/>
                                  </p:stCondLst>
                                  <p:iterate type="lt">
                                    <p:tmPct val="0"/>
                                  </p:iterate>
                                  <p:childTnLst>
                                    <p:animRot by="120000">
                                      <p:cBhvr>
                                        <p:cTn id="170" dur="100" fill="hold">
                                          <p:stCondLst>
                                            <p:cond delay="0"/>
                                          </p:stCondLst>
                                        </p:cTn>
                                        <p:tgtEl>
                                          <p:spTgt spid="3">
                                            <p:txEl>
                                              <p:pRg st="0" end="0"/>
                                            </p:txEl>
                                          </p:spTgt>
                                        </p:tgtEl>
                                        <p:attrNameLst>
                                          <p:attrName>r</p:attrName>
                                        </p:attrNameLst>
                                      </p:cBhvr>
                                    </p:animRot>
                                    <p:animRot by="-240000">
                                      <p:cBhvr>
                                        <p:cTn id="171" dur="200" fill="hold">
                                          <p:stCondLst>
                                            <p:cond delay="200"/>
                                          </p:stCondLst>
                                        </p:cTn>
                                        <p:tgtEl>
                                          <p:spTgt spid="3">
                                            <p:txEl>
                                              <p:pRg st="0" end="0"/>
                                            </p:txEl>
                                          </p:spTgt>
                                        </p:tgtEl>
                                        <p:attrNameLst>
                                          <p:attrName>r</p:attrName>
                                        </p:attrNameLst>
                                      </p:cBhvr>
                                    </p:animRot>
                                    <p:animRot by="240000">
                                      <p:cBhvr>
                                        <p:cTn id="172" dur="200" fill="hold">
                                          <p:stCondLst>
                                            <p:cond delay="400"/>
                                          </p:stCondLst>
                                        </p:cTn>
                                        <p:tgtEl>
                                          <p:spTgt spid="3">
                                            <p:txEl>
                                              <p:pRg st="0" end="0"/>
                                            </p:txEl>
                                          </p:spTgt>
                                        </p:tgtEl>
                                        <p:attrNameLst>
                                          <p:attrName>r</p:attrName>
                                        </p:attrNameLst>
                                      </p:cBhvr>
                                    </p:animRot>
                                    <p:animRot by="-240000">
                                      <p:cBhvr>
                                        <p:cTn id="173" dur="200" fill="hold">
                                          <p:stCondLst>
                                            <p:cond delay="600"/>
                                          </p:stCondLst>
                                        </p:cTn>
                                        <p:tgtEl>
                                          <p:spTgt spid="3">
                                            <p:txEl>
                                              <p:pRg st="0" end="0"/>
                                            </p:txEl>
                                          </p:spTgt>
                                        </p:tgtEl>
                                        <p:attrNameLst>
                                          <p:attrName>r</p:attrName>
                                        </p:attrNameLst>
                                      </p:cBhvr>
                                    </p:animRot>
                                    <p:animRot by="120000">
                                      <p:cBhvr>
                                        <p:cTn id="174" dur="200" fill="hold">
                                          <p:stCondLst>
                                            <p:cond delay="800"/>
                                          </p:stCondLst>
                                        </p:cTn>
                                        <p:tgtEl>
                                          <p:spTgt spid="3">
                                            <p:txEl>
                                              <p:pRg st="0" end="0"/>
                                            </p:txEl>
                                          </p:spTgt>
                                        </p:tgtEl>
                                        <p:attrNameLst>
                                          <p:attrName>r</p:attrName>
                                        </p:attrNameLst>
                                      </p:cBhvr>
                                    </p:animRot>
                                  </p:childTnLst>
                                </p:cTn>
                              </p:par>
                            </p:childTnLst>
                          </p:cTn>
                        </p:par>
                      </p:childTnLst>
                    </p:cTn>
                  </p:par>
                  <p:par>
                    <p:cTn id="175" fill="hold">
                      <p:stCondLst>
                        <p:cond delay="indefinite"/>
                      </p:stCondLst>
                      <p:childTnLst>
                        <p:par>
                          <p:cTn id="176" fill="hold">
                            <p:stCondLst>
                              <p:cond delay="0"/>
                            </p:stCondLst>
                            <p:childTnLst>
                              <p:par>
                                <p:cTn id="177" presetID="32" presetClass="emph" presetSubtype="0" fill="hold" grpId="2" nodeType="clickEffect">
                                  <p:stCondLst>
                                    <p:cond delay="0"/>
                                  </p:stCondLst>
                                  <p:iterate type="lt">
                                    <p:tmPct val="0"/>
                                  </p:iterate>
                                  <p:childTnLst>
                                    <p:animRot by="120000">
                                      <p:cBhvr>
                                        <p:cTn id="178" dur="100" fill="hold">
                                          <p:stCondLst>
                                            <p:cond delay="0"/>
                                          </p:stCondLst>
                                        </p:cTn>
                                        <p:tgtEl>
                                          <p:spTgt spid="3">
                                            <p:txEl>
                                              <p:pRg st="1" end="1"/>
                                            </p:txEl>
                                          </p:spTgt>
                                        </p:tgtEl>
                                        <p:attrNameLst>
                                          <p:attrName>r</p:attrName>
                                        </p:attrNameLst>
                                      </p:cBhvr>
                                    </p:animRot>
                                    <p:animRot by="-240000">
                                      <p:cBhvr>
                                        <p:cTn id="179" dur="200" fill="hold">
                                          <p:stCondLst>
                                            <p:cond delay="200"/>
                                          </p:stCondLst>
                                        </p:cTn>
                                        <p:tgtEl>
                                          <p:spTgt spid="3">
                                            <p:txEl>
                                              <p:pRg st="1" end="1"/>
                                            </p:txEl>
                                          </p:spTgt>
                                        </p:tgtEl>
                                        <p:attrNameLst>
                                          <p:attrName>r</p:attrName>
                                        </p:attrNameLst>
                                      </p:cBhvr>
                                    </p:animRot>
                                    <p:animRot by="240000">
                                      <p:cBhvr>
                                        <p:cTn id="180" dur="200" fill="hold">
                                          <p:stCondLst>
                                            <p:cond delay="400"/>
                                          </p:stCondLst>
                                        </p:cTn>
                                        <p:tgtEl>
                                          <p:spTgt spid="3">
                                            <p:txEl>
                                              <p:pRg st="1" end="1"/>
                                            </p:txEl>
                                          </p:spTgt>
                                        </p:tgtEl>
                                        <p:attrNameLst>
                                          <p:attrName>r</p:attrName>
                                        </p:attrNameLst>
                                      </p:cBhvr>
                                    </p:animRot>
                                    <p:animRot by="-240000">
                                      <p:cBhvr>
                                        <p:cTn id="181" dur="200" fill="hold">
                                          <p:stCondLst>
                                            <p:cond delay="600"/>
                                          </p:stCondLst>
                                        </p:cTn>
                                        <p:tgtEl>
                                          <p:spTgt spid="3">
                                            <p:txEl>
                                              <p:pRg st="1" end="1"/>
                                            </p:txEl>
                                          </p:spTgt>
                                        </p:tgtEl>
                                        <p:attrNameLst>
                                          <p:attrName>r</p:attrName>
                                        </p:attrNameLst>
                                      </p:cBhvr>
                                    </p:animRot>
                                    <p:animRot by="120000">
                                      <p:cBhvr>
                                        <p:cTn id="182" dur="200" fill="hold">
                                          <p:stCondLst>
                                            <p:cond delay="800"/>
                                          </p:stCondLst>
                                        </p:cTn>
                                        <p:tgtEl>
                                          <p:spTgt spid="3">
                                            <p:txEl>
                                              <p:pRg st="1" end="1"/>
                                            </p:txEl>
                                          </p:spTgt>
                                        </p:tgtEl>
                                        <p:attrNameLst>
                                          <p:attrName>r</p:attrName>
                                        </p:attrNameLst>
                                      </p:cBhvr>
                                    </p:animRot>
                                  </p:childTnLst>
                                </p:cTn>
                              </p:par>
                            </p:childTnLst>
                          </p:cTn>
                        </p:par>
                      </p:childTnLst>
                    </p:cTn>
                  </p:par>
                  <p:par>
                    <p:cTn id="183" fill="hold">
                      <p:stCondLst>
                        <p:cond delay="indefinite"/>
                      </p:stCondLst>
                      <p:childTnLst>
                        <p:par>
                          <p:cTn id="184" fill="hold">
                            <p:stCondLst>
                              <p:cond delay="0"/>
                            </p:stCondLst>
                            <p:childTnLst>
                              <p:par>
                                <p:cTn id="185" presetID="8" presetClass="entr" presetSubtype="16" fill="hold" grpId="2" nodeType="clickEffect">
                                  <p:stCondLst>
                                    <p:cond delay="0"/>
                                  </p:stCondLst>
                                  <p:iterate type="lt">
                                    <p:tmPct val="0"/>
                                  </p:iterate>
                                  <p:childTnLst>
                                    <p:set>
                                      <p:cBhvr>
                                        <p:cTn id="186" dur="1" fill="hold">
                                          <p:stCondLst>
                                            <p:cond delay="0"/>
                                          </p:stCondLst>
                                        </p:cTn>
                                        <p:tgtEl>
                                          <p:spTgt spid="3">
                                            <p:txEl>
                                              <p:pRg st="2" end="2"/>
                                            </p:txEl>
                                          </p:spTgt>
                                        </p:tgtEl>
                                        <p:attrNameLst>
                                          <p:attrName>style.visibility</p:attrName>
                                        </p:attrNameLst>
                                      </p:cBhvr>
                                      <p:to>
                                        <p:strVal val="visible"/>
                                      </p:to>
                                    </p:set>
                                    <p:animEffect transition="in" filter="diamond(in)">
                                      <p:cBhvr>
                                        <p:cTn id="187" dur="2000"/>
                                        <p:tgtEl>
                                          <p:spTgt spid="3">
                                            <p:txEl>
                                              <p:pRg st="2" end="2"/>
                                            </p:txEl>
                                          </p:spTgt>
                                        </p:tgtEl>
                                      </p:cBhvr>
                                    </p:animEffect>
                                  </p:childTnLst>
                                </p:cTn>
                              </p:par>
                            </p:childTnLst>
                          </p:cTn>
                        </p:par>
                      </p:childTnLst>
                    </p:cTn>
                  </p:par>
                  <p:par>
                    <p:cTn id="188" fill="hold">
                      <p:stCondLst>
                        <p:cond delay="indefinite"/>
                      </p:stCondLst>
                      <p:childTnLst>
                        <p:par>
                          <p:cTn id="189" fill="hold">
                            <p:stCondLst>
                              <p:cond delay="0"/>
                            </p:stCondLst>
                            <p:childTnLst>
                              <p:par>
                                <p:cTn id="190" presetID="32" presetClass="emph" presetSubtype="0" fill="hold" grpId="2" nodeType="clickEffect">
                                  <p:stCondLst>
                                    <p:cond delay="0"/>
                                  </p:stCondLst>
                                  <p:iterate type="lt">
                                    <p:tmPct val="0"/>
                                  </p:iterate>
                                  <p:childTnLst>
                                    <p:animRot by="120000">
                                      <p:cBhvr>
                                        <p:cTn id="191" dur="100" fill="hold">
                                          <p:stCondLst>
                                            <p:cond delay="0"/>
                                          </p:stCondLst>
                                        </p:cTn>
                                        <p:tgtEl>
                                          <p:spTgt spid="3">
                                            <p:txEl>
                                              <p:pRg st="3" end="3"/>
                                            </p:txEl>
                                          </p:spTgt>
                                        </p:tgtEl>
                                        <p:attrNameLst>
                                          <p:attrName>r</p:attrName>
                                        </p:attrNameLst>
                                      </p:cBhvr>
                                    </p:animRot>
                                    <p:animRot by="-240000">
                                      <p:cBhvr>
                                        <p:cTn id="192" dur="200" fill="hold">
                                          <p:stCondLst>
                                            <p:cond delay="200"/>
                                          </p:stCondLst>
                                        </p:cTn>
                                        <p:tgtEl>
                                          <p:spTgt spid="3">
                                            <p:txEl>
                                              <p:pRg st="3" end="3"/>
                                            </p:txEl>
                                          </p:spTgt>
                                        </p:tgtEl>
                                        <p:attrNameLst>
                                          <p:attrName>r</p:attrName>
                                        </p:attrNameLst>
                                      </p:cBhvr>
                                    </p:animRot>
                                    <p:animRot by="240000">
                                      <p:cBhvr>
                                        <p:cTn id="193" dur="200" fill="hold">
                                          <p:stCondLst>
                                            <p:cond delay="400"/>
                                          </p:stCondLst>
                                        </p:cTn>
                                        <p:tgtEl>
                                          <p:spTgt spid="3">
                                            <p:txEl>
                                              <p:pRg st="3" end="3"/>
                                            </p:txEl>
                                          </p:spTgt>
                                        </p:tgtEl>
                                        <p:attrNameLst>
                                          <p:attrName>r</p:attrName>
                                        </p:attrNameLst>
                                      </p:cBhvr>
                                    </p:animRot>
                                    <p:animRot by="-240000">
                                      <p:cBhvr>
                                        <p:cTn id="194" dur="200" fill="hold">
                                          <p:stCondLst>
                                            <p:cond delay="600"/>
                                          </p:stCondLst>
                                        </p:cTn>
                                        <p:tgtEl>
                                          <p:spTgt spid="3">
                                            <p:txEl>
                                              <p:pRg st="3" end="3"/>
                                            </p:txEl>
                                          </p:spTgt>
                                        </p:tgtEl>
                                        <p:attrNameLst>
                                          <p:attrName>r</p:attrName>
                                        </p:attrNameLst>
                                      </p:cBhvr>
                                    </p:animRot>
                                    <p:animRot by="120000">
                                      <p:cBhvr>
                                        <p:cTn id="195" dur="200" fill="hold">
                                          <p:stCondLst>
                                            <p:cond delay="800"/>
                                          </p:stCondLst>
                                        </p:cTn>
                                        <p:tgtEl>
                                          <p:spTgt spid="3">
                                            <p:txEl>
                                              <p:pRg st="3" end="3"/>
                                            </p:txEl>
                                          </p:spTgt>
                                        </p:tgtEl>
                                        <p:attrNameLst>
                                          <p:attrName>r</p:attrName>
                                        </p:attrNameLst>
                                      </p:cBhvr>
                                    </p:animRot>
                                  </p:childTnLst>
                                </p:cTn>
                              </p:par>
                            </p:childTnLst>
                          </p:cTn>
                        </p:par>
                      </p:childTnLst>
                    </p:cTn>
                  </p:par>
                  <p:par>
                    <p:cTn id="196" fill="hold">
                      <p:stCondLst>
                        <p:cond delay="indefinite"/>
                      </p:stCondLst>
                      <p:childTnLst>
                        <p:par>
                          <p:cTn id="197" fill="hold">
                            <p:stCondLst>
                              <p:cond delay="0"/>
                            </p:stCondLst>
                            <p:childTnLst>
                              <p:par>
                                <p:cTn id="198" presetID="32" presetClass="emph" presetSubtype="0" fill="hold" grpId="2" nodeType="clickEffect">
                                  <p:stCondLst>
                                    <p:cond delay="0"/>
                                  </p:stCondLst>
                                  <p:iterate type="lt">
                                    <p:tmPct val="0"/>
                                  </p:iterate>
                                  <p:childTnLst>
                                    <p:animRot by="120000">
                                      <p:cBhvr>
                                        <p:cTn id="199" dur="100" fill="hold">
                                          <p:stCondLst>
                                            <p:cond delay="0"/>
                                          </p:stCondLst>
                                        </p:cTn>
                                        <p:tgtEl>
                                          <p:spTgt spid="3">
                                            <p:txEl>
                                              <p:pRg st="4" end="4"/>
                                            </p:txEl>
                                          </p:spTgt>
                                        </p:tgtEl>
                                        <p:attrNameLst>
                                          <p:attrName>r</p:attrName>
                                        </p:attrNameLst>
                                      </p:cBhvr>
                                    </p:animRot>
                                    <p:animRot by="-240000">
                                      <p:cBhvr>
                                        <p:cTn id="200" dur="200" fill="hold">
                                          <p:stCondLst>
                                            <p:cond delay="200"/>
                                          </p:stCondLst>
                                        </p:cTn>
                                        <p:tgtEl>
                                          <p:spTgt spid="3">
                                            <p:txEl>
                                              <p:pRg st="4" end="4"/>
                                            </p:txEl>
                                          </p:spTgt>
                                        </p:tgtEl>
                                        <p:attrNameLst>
                                          <p:attrName>r</p:attrName>
                                        </p:attrNameLst>
                                      </p:cBhvr>
                                    </p:animRot>
                                    <p:animRot by="240000">
                                      <p:cBhvr>
                                        <p:cTn id="201" dur="200" fill="hold">
                                          <p:stCondLst>
                                            <p:cond delay="400"/>
                                          </p:stCondLst>
                                        </p:cTn>
                                        <p:tgtEl>
                                          <p:spTgt spid="3">
                                            <p:txEl>
                                              <p:pRg st="4" end="4"/>
                                            </p:txEl>
                                          </p:spTgt>
                                        </p:tgtEl>
                                        <p:attrNameLst>
                                          <p:attrName>r</p:attrName>
                                        </p:attrNameLst>
                                      </p:cBhvr>
                                    </p:animRot>
                                    <p:animRot by="-240000">
                                      <p:cBhvr>
                                        <p:cTn id="202" dur="200" fill="hold">
                                          <p:stCondLst>
                                            <p:cond delay="600"/>
                                          </p:stCondLst>
                                        </p:cTn>
                                        <p:tgtEl>
                                          <p:spTgt spid="3">
                                            <p:txEl>
                                              <p:pRg st="4" end="4"/>
                                            </p:txEl>
                                          </p:spTgt>
                                        </p:tgtEl>
                                        <p:attrNameLst>
                                          <p:attrName>r</p:attrName>
                                        </p:attrNameLst>
                                      </p:cBhvr>
                                    </p:animRot>
                                    <p:animRot by="120000">
                                      <p:cBhvr>
                                        <p:cTn id="203" dur="200" fill="hold">
                                          <p:stCondLst>
                                            <p:cond delay="800"/>
                                          </p:stCondLst>
                                        </p:cTn>
                                        <p:tgtEl>
                                          <p:spTgt spid="3">
                                            <p:txEl>
                                              <p:pRg st="4" end="4"/>
                                            </p:txEl>
                                          </p:spTgt>
                                        </p:tgtEl>
                                        <p:attrNameLst>
                                          <p:attrName>r</p:attrName>
                                        </p:attrNameLst>
                                      </p:cBhvr>
                                    </p:animRot>
                                  </p:childTnLst>
                                </p:cTn>
                              </p:par>
                            </p:childTnLst>
                          </p:cTn>
                        </p:par>
                      </p:childTnLst>
                    </p:cTn>
                  </p:par>
                  <p:par>
                    <p:cTn id="204" fill="hold">
                      <p:stCondLst>
                        <p:cond delay="indefinite"/>
                      </p:stCondLst>
                      <p:childTnLst>
                        <p:par>
                          <p:cTn id="205" fill="hold">
                            <p:stCondLst>
                              <p:cond delay="0"/>
                            </p:stCondLst>
                            <p:childTnLst>
                              <p:par>
                                <p:cTn id="206" presetID="32" presetClass="emph" presetSubtype="0" fill="hold" grpId="2" nodeType="clickEffect">
                                  <p:stCondLst>
                                    <p:cond delay="0"/>
                                  </p:stCondLst>
                                  <p:iterate type="lt">
                                    <p:tmPct val="0"/>
                                  </p:iterate>
                                  <p:childTnLst>
                                    <p:animRot by="120000">
                                      <p:cBhvr>
                                        <p:cTn id="207" dur="100" fill="hold">
                                          <p:stCondLst>
                                            <p:cond delay="0"/>
                                          </p:stCondLst>
                                        </p:cTn>
                                        <p:tgtEl>
                                          <p:spTgt spid="3">
                                            <p:txEl>
                                              <p:pRg st="5" end="5"/>
                                            </p:txEl>
                                          </p:spTgt>
                                        </p:tgtEl>
                                        <p:attrNameLst>
                                          <p:attrName>r</p:attrName>
                                        </p:attrNameLst>
                                      </p:cBhvr>
                                    </p:animRot>
                                    <p:animRot by="-240000">
                                      <p:cBhvr>
                                        <p:cTn id="208" dur="200" fill="hold">
                                          <p:stCondLst>
                                            <p:cond delay="200"/>
                                          </p:stCondLst>
                                        </p:cTn>
                                        <p:tgtEl>
                                          <p:spTgt spid="3">
                                            <p:txEl>
                                              <p:pRg st="5" end="5"/>
                                            </p:txEl>
                                          </p:spTgt>
                                        </p:tgtEl>
                                        <p:attrNameLst>
                                          <p:attrName>r</p:attrName>
                                        </p:attrNameLst>
                                      </p:cBhvr>
                                    </p:animRot>
                                    <p:animRot by="240000">
                                      <p:cBhvr>
                                        <p:cTn id="209" dur="200" fill="hold">
                                          <p:stCondLst>
                                            <p:cond delay="400"/>
                                          </p:stCondLst>
                                        </p:cTn>
                                        <p:tgtEl>
                                          <p:spTgt spid="3">
                                            <p:txEl>
                                              <p:pRg st="5" end="5"/>
                                            </p:txEl>
                                          </p:spTgt>
                                        </p:tgtEl>
                                        <p:attrNameLst>
                                          <p:attrName>r</p:attrName>
                                        </p:attrNameLst>
                                      </p:cBhvr>
                                    </p:animRot>
                                    <p:animRot by="-240000">
                                      <p:cBhvr>
                                        <p:cTn id="210" dur="200" fill="hold">
                                          <p:stCondLst>
                                            <p:cond delay="600"/>
                                          </p:stCondLst>
                                        </p:cTn>
                                        <p:tgtEl>
                                          <p:spTgt spid="3">
                                            <p:txEl>
                                              <p:pRg st="5" end="5"/>
                                            </p:txEl>
                                          </p:spTgt>
                                        </p:tgtEl>
                                        <p:attrNameLst>
                                          <p:attrName>r</p:attrName>
                                        </p:attrNameLst>
                                      </p:cBhvr>
                                    </p:animRot>
                                    <p:animRot by="120000">
                                      <p:cBhvr>
                                        <p:cTn id="211" dur="200" fill="hold">
                                          <p:stCondLst>
                                            <p:cond delay="800"/>
                                          </p:stCondLst>
                                        </p:cTn>
                                        <p:tgtEl>
                                          <p:spTgt spid="3">
                                            <p:txEl>
                                              <p:pRg st="5" end="5"/>
                                            </p:txEl>
                                          </p:spTgt>
                                        </p:tgtEl>
                                        <p:attrNameLst>
                                          <p:attrName>r</p:attrName>
                                        </p:attrNameLst>
                                      </p:cBhvr>
                                    </p:animRot>
                                  </p:childTnLst>
                                </p:cTn>
                              </p:par>
                            </p:childTnLst>
                          </p:cTn>
                        </p:par>
                      </p:childTnLst>
                    </p:cTn>
                  </p:par>
                  <p:par>
                    <p:cTn id="212" fill="hold">
                      <p:stCondLst>
                        <p:cond delay="indefinite"/>
                      </p:stCondLst>
                      <p:childTnLst>
                        <p:par>
                          <p:cTn id="213" fill="hold">
                            <p:stCondLst>
                              <p:cond delay="0"/>
                            </p:stCondLst>
                            <p:childTnLst>
                              <p:par>
                                <p:cTn id="214" presetID="32" presetClass="emph" presetSubtype="0" fill="hold" grpId="2" nodeType="clickEffect">
                                  <p:stCondLst>
                                    <p:cond delay="0"/>
                                  </p:stCondLst>
                                  <p:iterate type="lt">
                                    <p:tmPct val="0"/>
                                  </p:iterate>
                                  <p:childTnLst>
                                    <p:animRot by="120000">
                                      <p:cBhvr>
                                        <p:cTn id="215" dur="100" fill="hold">
                                          <p:stCondLst>
                                            <p:cond delay="0"/>
                                          </p:stCondLst>
                                        </p:cTn>
                                        <p:tgtEl>
                                          <p:spTgt spid="3">
                                            <p:txEl>
                                              <p:pRg st="6" end="6"/>
                                            </p:txEl>
                                          </p:spTgt>
                                        </p:tgtEl>
                                        <p:attrNameLst>
                                          <p:attrName>r</p:attrName>
                                        </p:attrNameLst>
                                      </p:cBhvr>
                                    </p:animRot>
                                    <p:animRot by="-240000">
                                      <p:cBhvr>
                                        <p:cTn id="216" dur="200" fill="hold">
                                          <p:stCondLst>
                                            <p:cond delay="200"/>
                                          </p:stCondLst>
                                        </p:cTn>
                                        <p:tgtEl>
                                          <p:spTgt spid="3">
                                            <p:txEl>
                                              <p:pRg st="6" end="6"/>
                                            </p:txEl>
                                          </p:spTgt>
                                        </p:tgtEl>
                                        <p:attrNameLst>
                                          <p:attrName>r</p:attrName>
                                        </p:attrNameLst>
                                      </p:cBhvr>
                                    </p:animRot>
                                    <p:animRot by="240000">
                                      <p:cBhvr>
                                        <p:cTn id="217" dur="200" fill="hold">
                                          <p:stCondLst>
                                            <p:cond delay="400"/>
                                          </p:stCondLst>
                                        </p:cTn>
                                        <p:tgtEl>
                                          <p:spTgt spid="3">
                                            <p:txEl>
                                              <p:pRg st="6" end="6"/>
                                            </p:txEl>
                                          </p:spTgt>
                                        </p:tgtEl>
                                        <p:attrNameLst>
                                          <p:attrName>r</p:attrName>
                                        </p:attrNameLst>
                                      </p:cBhvr>
                                    </p:animRot>
                                    <p:animRot by="-240000">
                                      <p:cBhvr>
                                        <p:cTn id="218" dur="200" fill="hold">
                                          <p:stCondLst>
                                            <p:cond delay="600"/>
                                          </p:stCondLst>
                                        </p:cTn>
                                        <p:tgtEl>
                                          <p:spTgt spid="3">
                                            <p:txEl>
                                              <p:pRg st="6" end="6"/>
                                            </p:txEl>
                                          </p:spTgt>
                                        </p:tgtEl>
                                        <p:attrNameLst>
                                          <p:attrName>r</p:attrName>
                                        </p:attrNameLst>
                                      </p:cBhvr>
                                    </p:animRot>
                                    <p:animRot by="120000">
                                      <p:cBhvr>
                                        <p:cTn id="219" dur="200" fill="hold">
                                          <p:stCondLst>
                                            <p:cond delay="800"/>
                                          </p:stCondLst>
                                        </p:cTn>
                                        <p:tgtEl>
                                          <p:spTgt spid="3">
                                            <p:txEl>
                                              <p:pRg st="6" end="6"/>
                                            </p:txEl>
                                          </p:spTgt>
                                        </p:tgtEl>
                                        <p:attrNameLst>
                                          <p:attrName>r</p:attrName>
                                        </p:attrNameLst>
                                      </p:cBhvr>
                                    </p:animRot>
                                  </p:childTnLst>
                                </p:cTn>
                              </p:par>
                            </p:childTnLst>
                          </p:cTn>
                        </p:par>
                      </p:childTnLst>
                    </p:cTn>
                  </p:par>
                  <p:par>
                    <p:cTn id="220" fill="hold">
                      <p:stCondLst>
                        <p:cond delay="indefinite"/>
                      </p:stCondLst>
                      <p:childTnLst>
                        <p:par>
                          <p:cTn id="221" fill="hold">
                            <p:stCondLst>
                              <p:cond delay="0"/>
                            </p:stCondLst>
                            <p:childTnLst>
                              <p:par>
                                <p:cTn id="222" presetID="26" presetClass="entr" presetSubtype="0" fill="hold" grpId="2" nodeType="clickEffect">
                                  <p:stCondLst>
                                    <p:cond delay="0"/>
                                  </p:stCondLst>
                                  <p:iterate type="lt">
                                    <p:tmPct val="0"/>
                                  </p:iterate>
                                  <p:childTnLst>
                                    <p:set>
                                      <p:cBhvr>
                                        <p:cTn id="223" dur="1" fill="hold">
                                          <p:stCondLst>
                                            <p:cond delay="0"/>
                                          </p:stCondLst>
                                        </p:cTn>
                                        <p:tgtEl>
                                          <p:spTgt spid="3">
                                            <p:txEl>
                                              <p:pRg st="7" end="7"/>
                                            </p:txEl>
                                          </p:spTgt>
                                        </p:tgtEl>
                                        <p:attrNameLst>
                                          <p:attrName>style.visibility</p:attrName>
                                        </p:attrNameLst>
                                      </p:cBhvr>
                                      <p:to>
                                        <p:strVal val="visible"/>
                                      </p:to>
                                    </p:set>
                                    <p:animEffect transition="in" filter="wipe(down)">
                                      <p:cBhvr>
                                        <p:cTn id="224" dur="580">
                                          <p:stCondLst>
                                            <p:cond delay="0"/>
                                          </p:stCondLst>
                                        </p:cTn>
                                        <p:tgtEl>
                                          <p:spTgt spid="3">
                                            <p:txEl>
                                              <p:pRg st="7" end="7"/>
                                            </p:txEl>
                                          </p:spTgt>
                                        </p:tgtEl>
                                      </p:cBhvr>
                                    </p:animEffect>
                                    <p:anim calcmode="lin" valueType="num">
                                      <p:cBhvr>
                                        <p:cTn id="225"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226"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227"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228"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229"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230" dur="26">
                                          <p:stCondLst>
                                            <p:cond delay="650"/>
                                          </p:stCondLst>
                                        </p:cTn>
                                        <p:tgtEl>
                                          <p:spTgt spid="3">
                                            <p:txEl>
                                              <p:pRg st="7" end="7"/>
                                            </p:txEl>
                                          </p:spTgt>
                                        </p:tgtEl>
                                      </p:cBhvr>
                                      <p:to x="100000" y="60000"/>
                                    </p:animScale>
                                    <p:animScale>
                                      <p:cBhvr>
                                        <p:cTn id="231" dur="166" decel="50000">
                                          <p:stCondLst>
                                            <p:cond delay="676"/>
                                          </p:stCondLst>
                                        </p:cTn>
                                        <p:tgtEl>
                                          <p:spTgt spid="3">
                                            <p:txEl>
                                              <p:pRg st="7" end="7"/>
                                            </p:txEl>
                                          </p:spTgt>
                                        </p:tgtEl>
                                      </p:cBhvr>
                                      <p:to x="100000" y="100000"/>
                                    </p:animScale>
                                    <p:animScale>
                                      <p:cBhvr>
                                        <p:cTn id="232" dur="26">
                                          <p:stCondLst>
                                            <p:cond delay="1312"/>
                                          </p:stCondLst>
                                        </p:cTn>
                                        <p:tgtEl>
                                          <p:spTgt spid="3">
                                            <p:txEl>
                                              <p:pRg st="7" end="7"/>
                                            </p:txEl>
                                          </p:spTgt>
                                        </p:tgtEl>
                                      </p:cBhvr>
                                      <p:to x="100000" y="80000"/>
                                    </p:animScale>
                                    <p:animScale>
                                      <p:cBhvr>
                                        <p:cTn id="233" dur="166" decel="50000">
                                          <p:stCondLst>
                                            <p:cond delay="1338"/>
                                          </p:stCondLst>
                                        </p:cTn>
                                        <p:tgtEl>
                                          <p:spTgt spid="3">
                                            <p:txEl>
                                              <p:pRg st="7" end="7"/>
                                            </p:txEl>
                                          </p:spTgt>
                                        </p:tgtEl>
                                      </p:cBhvr>
                                      <p:to x="100000" y="100000"/>
                                    </p:animScale>
                                    <p:animScale>
                                      <p:cBhvr>
                                        <p:cTn id="234" dur="26">
                                          <p:stCondLst>
                                            <p:cond delay="1642"/>
                                          </p:stCondLst>
                                        </p:cTn>
                                        <p:tgtEl>
                                          <p:spTgt spid="3">
                                            <p:txEl>
                                              <p:pRg st="7" end="7"/>
                                            </p:txEl>
                                          </p:spTgt>
                                        </p:tgtEl>
                                      </p:cBhvr>
                                      <p:to x="100000" y="90000"/>
                                    </p:animScale>
                                    <p:animScale>
                                      <p:cBhvr>
                                        <p:cTn id="235" dur="166" decel="50000">
                                          <p:stCondLst>
                                            <p:cond delay="1668"/>
                                          </p:stCondLst>
                                        </p:cTn>
                                        <p:tgtEl>
                                          <p:spTgt spid="3">
                                            <p:txEl>
                                              <p:pRg st="7" end="7"/>
                                            </p:txEl>
                                          </p:spTgt>
                                        </p:tgtEl>
                                      </p:cBhvr>
                                      <p:to x="100000" y="100000"/>
                                    </p:animScale>
                                    <p:animScale>
                                      <p:cBhvr>
                                        <p:cTn id="236" dur="26">
                                          <p:stCondLst>
                                            <p:cond delay="1808"/>
                                          </p:stCondLst>
                                        </p:cTn>
                                        <p:tgtEl>
                                          <p:spTgt spid="3">
                                            <p:txEl>
                                              <p:pRg st="7" end="7"/>
                                            </p:txEl>
                                          </p:spTgt>
                                        </p:tgtEl>
                                      </p:cBhvr>
                                      <p:to x="100000" y="95000"/>
                                    </p:animScale>
                                    <p:animScale>
                                      <p:cBhvr>
                                        <p:cTn id="237" dur="166" decel="50000">
                                          <p:stCondLst>
                                            <p:cond delay="1834"/>
                                          </p:stCondLst>
                                        </p:cTn>
                                        <p:tgtEl>
                                          <p:spTgt spid="3">
                                            <p:txEl>
                                              <p:pRg st="7" end="7"/>
                                            </p:txEl>
                                          </p:spTgt>
                                        </p:tgtEl>
                                      </p:cBhvr>
                                      <p:to x="100000" y="100000"/>
                                    </p:animScale>
                                  </p:childTnLst>
                                </p:cTn>
                              </p:par>
                            </p:childTnLst>
                          </p:cTn>
                        </p:par>
                      </p:childTnLst>
                    </p:cTn>
                  </p:par>
                  <p:par>
                    <p:cTn id="238" fill="hold">
                      <p:stCondLst>
                        <p:cond delay="indefinite"/>
                      </p:stCondLst>
                      <p:childTnLst>
                        <p:par>
                          <p:cTn id="239" fill="hold">
                            <p:stCondLst>
                              <p:cond delay="0"/>
                            </p:stCondLst>
                            <p:childTnLst>
                              <p:par>
                                <p:cTn id="240" presetID="1" presetClass="exit" presetSubtype="0" fill="hold" grpId="3" nodeType="clickEffect">
                                  <p:stCondLst>
                                    <p:cond delay="0"/>
                                  </p:stCondLst>
                                  <p:iterate type="lt">
                                    <p:tmAbs val="0"/>
                                  </p:iterate>
                                  <p:childTnLst>
                                    <p:set>
                                      <p:cBhvr>
                                        <p:cTn id="241"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242" fill="hold">
                      <p:stCondLst>
                        <p:cond delay="indefinite"/>
                      </p:stCondLst>
                      <p:childTnLst>
                        <p:par>
                          <p:cTn id="243" fill="hold">
                            <p:stCondLst>
                              <p:cond delay="0"/>
                            </p:stCondLst>
                            <p:childTnLst>
                              <p:par>
                                <p:cTn id="244" presetID="1" presetClass="exit" presetSubtype="0" fill="hold" grpId="3" nodeType="clickEffect">
                                  <p:stCondLst>
                                    <p:cond delay="0"/>
                                  </p:stCondLst>
                                  <p:iterate type="lt">
                                    <p:tmAbs val="0"/>
                                  </p:iterate>
                                  <p:childTnLst>
                                    <p:set>
                                      <p:cBhvr>
                                        <p:cTn id="245"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246" fill="hold">
                      <p:stCondLst>
                        <p:cond delay="indefinite"/>
                      </p:stCondLst>
                      <p:childTnLst>
                        <p:par>
                          <p:cTn id="247" fill="hold">
                            <p:stCondLst>
                              <p:cond delay="0"/>
                            </p:stCondLst>
                            <p:childTnLst>
                              <p:par>
                                <p:cTn id="248" presetID="1" presetClass="exit" presetSubtype="0" fill="hold" grpId="3" nodeType="clickEffect">
                                  <p:stCondLst>
                                    <p:cond delay="0"/>
                                  </p:stCondLst>
                                  <p:iterate type="lt">
                                    <p:tmAbs val="0"/>
                                  </p:iterate>
                                  <p:childTnLst>
                                    <p:set>
                                      <p:cBhvr>
                                        <p:cTn id="249"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250" fill="hold">
                      <p:stCondLst>
                        <p:cond delay="indefinite"/>
                      </p:stCondLst>
                      <p:childTnLst>
                        <p:par>
                          <p:cTn id="251" fill="hold">
                            <p:stCondLst>
                              <p:cond delay="0"/>
                            </p:stCondLst>
                            <p:childTnLst>
                              <p:par>
                                <p:cTn id="252" presetID="1" presetClass="exit" presetSubtype="0" fill="hold" grpId="3" nodeType="clickEffect">
                                  <p:stCondLst>
                                    <p:cond delay="0"/>
                                  </p:stCondLst>
                                  <p:iterate type="lt">
                                    <p:tmAbs val="0"/>
                                  </p:iterate>
                                  <p:childTnLst>
                                    <p:set>
                                      <p:cBhvr>
                                        <p:cTn id="253"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254" fill="hold">
                      <p:stCondLst>
                        <p:cond delay="indefinite"/>
                      </p:stCondLst>
                      <p:childTnLst>
                        <p:par>
                          <p:cTn id="255" fill="hold">
                            <p:stCondLst>
                              <p:cond delay="0"/>
                            </p:stCondLst>
                            <p:childTnLst>
                              <p:par>
                                <p:cTn id="256" presetID="1" presetClass="exit" presetSubtype="0" fill="hold" grpId="3" nodeType="clickEffect">
                                  <p:stCondLst>
                                    <p:cond delay="0"/>
                                  </p:stCondLst>
                                  <p:iterate type="lt">
                                    <p:tmAbs val="0"/>
                                  </p:iterate>
                                  <p:childTnLst>
                                    <p:set>
                                      <p:cBhvr>
                                        <p:cTn id="257"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258" fill="hold">
                      <p:stCondLst>
                        <p:cond delay="indefinite"/>
                      </p:stCondLst>
                      <p:childTnLst>
                        <p:par>
                          <p:cTn id="259" fill="hold">
                            <p:stCondLst>
                              <p:cond delay="0"/>
                            </p:stCondLst>
                            <p:childTnLst>
                              <p:par>
                                <p:cTn id="260" presetID="1" presetClass="exit" presetSubtype="0" fill="hold" grpId="3" nodeType="clickEffect">
                                  <p:stCondLst>
                                    <p:cond delay="0"/>
                                  </p:stCondLst>
                                  <p:iterate type="lt">
                                    <p:tmAbs val="0"/>
                                  </p:iterate>
                                  <p:childTnLst>
                                    <p:set>
                                      <p:cBhvr>
                                        <p:cTn id="261" dur="1" fill="hold">
                                          <p:stCondLst>
                                            <p:cond delay="0"/>
                                          </p:stCondLst>
                                        </p:cTn>
                                        <p:tgtEl>
                                          <p:spTgt spid="3">
                                            <p:txEl>
                                              <p:pRg st="5" end="5"/>
                                            </p:txEl>
                                          </p:spTgt>
                                        </p:tgtEl>
                                        <p:attrNameLst>
                                          <p:attrName>style.visibility</p:attrName>
                                        </p:attrNameLst>
                                      </p:cBhvr>
                                      <p:to>
                                        <p:strVal val="hidden"/>
                                      </p:to>
                                    </p:set>
                                  </p:childTnLst>
                                </p:cTn>
                              </p:par>
                            </p:childTnLst>
                          </p:cTn>
                        </p:par>
                      </p:childTnLst>
                    </p:cTn>
                  </p:par>
                  <p:par>
                    <p:cTn id="262" fill="hold">
                      <p:stCondLst>
                        <p:cond delay="indefinite"/>
                      </p:stCondLst>
                      <p:childTnLst>
                        <p:par>
                          <p:cTn id="263" fill="hold">
                            <p:stCondLst>
                              <p:cond delay="0"/>
                            </p:stCondLst>
                            <p:childTnLst>
                              <p:par>
                                <p:cTn id="264" presetID="1" presetClass="exit" presetSubtype="0" fill="hold" grpId="3" nodeType="clickEffect">
                                  <p:stCondLst>
                                    <p:cond delay="0"/>
                                  </p:stCondLst>
                                  <p:iterate type="lt">
                                    <p:tmAbs val="0"/>
                                  </p:iterate>
                                  <p:childTnLst>
                                    <p:set>
                                      <p:cBhvr>
                                        <p:cTn id="265"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par>
                    <p:cTn id="266" fill="hold">
                      <p:stCondLst>
                        <p:cond delay="indefinite"/>
                      </p:stCondLst>
                      <p:childTnLst>
                        <p:par>
                          <p:cTn id="267" fill="hold">
                            <p:stCondLst>
                              <p:cond delay="0"/>
                            </p:stCondLst>
                            <p:childTnLst>
                              <p:par>
                                <p:cTn id="268" presetID="1" presetClass="exit" presetSubtype="0" fill="hold" grpId="3" nodeType="clickEffect">
                                  <p:stCondLst>
                                    <p:cond delay="0"/>
                                  </p:stCondLst>
                                  <p:iterate type="lt">
                                    <p:tmAbs val="0"/>
                                  </p:iterate>
                                  <p:childTnLst>
                                    <p:set>
                                      <p:cBhvr>
                                        <p:cTn id="269" dur="1" fill="hold">
                                          <p:stCondLst>
                                            <p:cond delay="0"/>
                                          </p:stCondLst>
                                        </p:cTn>
                                        <p:tgtEl>
                                          <p:spTgt spid="3">
                                            <p:txEl>
                                              <p:pRg st="7" end="7"/>
                                            </p:txEl>
                                          </p:spTgt>
                                        </p:tgtEl>
                                        <p:attrNameLst>
                                          <p:attrName>style.visibility</p:attrName>
                                        </p:attrNameLst>
                                      </p:cBhvr>
                                      <p:to>
                                        <p:strVal val="hidden"/>
                                      </p:to>
                                    </p:set>
                                  </p:childTnLst>
                                </p:cTn>
                              </p:par>
                            </p:childTnLst>
                          </p:cTn>
                        </p:par>
                      </p:childTnLst>
                    </p:cTn>
                  </p:par>
                  <p:par>
                    <p:cTn id="270" fill="hold">
                      <p:stCondLst>
                        <p:cond delay="indefinite"/>
                      </p:stCondLst>
                      <p:childTnLst>
                        <p:par>
                          <p:cTn id="271" fill="hold">
                            <p:stCondLst>
                              <p:cond delay="0"/>
                            </p:stCondLst>
                            <p:childTnLst>
                              <p:par>
                                <p:cTn id="272" presetID="1" presetClass="exit" presetSubtype="0" fill="hold" grpId="4" nodeType="clickEffect">
                                  <p:stCondLst>
                                    <p:cond delay="0"/>
                                  </p:stCondLst>
                                  <p:iterate type="lt">
                                    <p:tmAbs val="0"/>
                                  </p:iterate>
                                  <p:childTnLst>
                                    <p:set>
                                      <p:cBhvr>
                                        <p:cTn id="273"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274" fill="hold">
                      <p:stCondLst>
                        <p:cond delay="indefinite"/>
                      </p:stCondLst>
                      <p:childTnLst>
                        <p:par>
                          <p:cTn id="275" fill="hold">
                            <p:stCondLst>
                              <p:cond delay="0"/>
                            </p:stCondLst>
                            <p:childTnLst>
                              <p:par>
                                <p:cTn id="276" presetID="1" presetClass="exit" presetSubtype="0" fill="hold" grpId="4" nodeType="clickEffect">
                                  <p:stCondLst>
                                    <p:cond delay="0"/>
                                  </p:stCondLst>
                                  <p:iterate type="lt">
                                    <p:tmAbs val="0"/>
                                  </p:iterate>
                                  <p:childTnLst>
                                    <p:set>
                                      <p:cBhvr>
                                        <p:cTn id="277" dur="1" fill="hold">
                                          <p:stCondLst>
                                            <p:cond delay="0"/>
                                          </p:stCondLst>
                                        </p:cTn>
                                        <p:tgtEl>
                                          <p:spTgt spid="3">
                                            <p:txEl>
                                              <p:pRg st="1" end="1"/>
                                            </p:txEl>
                                          </p:spTgt>
                                        </p:tgtEl>
                                        <p:attrNameLst>
                                          <p:attrName>style.visibility</p:attrName>
                                        </p:attrNameLst>
                                      </p:cBhvr>
                                      <p:to>
                                        <p:strVal val="hidden"/>
                                      </p:to>
                                    </p:set>
                                  </p:childTnLst>
                                </p:cTn>
                              </p:par>
                            </p:childTnLst>
                          </p:cTn>
                        </p:par>
                      </p:childTnLst>
                    </p:cTn>
                  </p:par>
                  <p:par>
                    <p:cTn id="278" fill="hold">
                      <p:stCondLst>
                        <p:cond delay="indefinite"/>
                      </p:stCondLst>
                      <p:childTnLst>
                        <p:par>
                          <p:cTn id="279" fill="hold">
                            <p:stCondLst>
                              <p:cond delay="0"/>
                            </p:stCondLst>
                            <p:childTnLst>
                              <p:par>
                                <p:cTn id="280" presetID="1" presetClass="exit" presetSubtype="0" fill="hold" grpId="4" nodeType="clickEffect">
                                  <p:stCondLst>
                                    <p:cond delay="0"/>
                                  </p:stCondLst>
                                  <p:iterate type="lt">
                                    <p:tmAbs val="0"/>
                                  </p:iterate>
                                  <p:childTnLst>
                                    <p:set>
                                      <p:cBhvr>
                                        <p:cTn id="281"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282" fill="hold">
                      <p:stCondLst>
                        <p:cond delay="indefinite"/>
                      </p:stCondLst>
                      <p:childTnLst>
                        <p:par>
                          <p:cTn id="283" fill="hold">
                            <p:stCondLst>
                              <p:cond delay="0"/>
                            </p:stCondLst>
                            <p:childTnLst>
                              <p:par>
                                <p:cTn id="284" presetID="1" presetClass="exit" presetSubtype="0" fill="hold" grpId="4" nodeType="clickEffect">
                                  <p:stCondLst>
                                    <p:cond delay="0"/>
                                  </p:stCondLst>
                                  <p:iterate type="lt">
                                    <p:tmAbs val="0"/>
                                  </p:iterate>
                                  <p:childTnLst>
                                    <p:set>
                                      <p:cBhvr>
                                        <p:cTn id="285"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286" fill="hold">
                      <p:stCondLst>
                        <p:cond delay="indefinite"/>
                      </p:stCondLst>
                      <p:childTnLst>
                        <p:par>
                          <p:cTn id="287" fill="hold">
                            <p:stCondLst>
                              <p:cond delay="0"/>
                            </p:stCondLst>
                            <p:childTnLst>
                              <p:par>
                                <p:cTn id="288" presetID="1" presetClass="exit" presetSubtype="0" fill="hold" grpId="4" nodeType="clickEffect">
                                  <p:stCondLst>
                                    <p:cond delay="0"/>
                                  </p:stCondLst>
                                  <p:iterate type="lt">
                                    <p:tmAbs val="0"/>
                                  </p:iterate>
                                  <p:childTnLst>
                                    <p:set>
                                      <p:cBhvr>
                                        <p:cTn id="289"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290" fill="hold">
                      <p:stCondLst>
                        <p:cond delay="indefinite"/>
                      </p:stCondLst>
                      <p:childTnLst>
                        <p:par>
                          <p:cTn id="291" fill="hold">
                            <p:stCondLst>
                              <p:cond delay="0"/>
                            </p:stCondLst>
                            <p:childTnLst>
                              <p:par>
                                <p:cTn id="292" presetID="1" presetClass="exit" presetSubtype="0" fill="hold" grpId="4" nodeType="clickEffect">
                                  <p:stCondLst>
                                    <p:cond delay="0"/>
                                  </p:stCondLst>
                                  <p:iterate type="lt">
                                    <p:tmAbs val="0"/>
                                  </p:iterate>
                                  <p:childTnLst>
                                    <p:set>
                                      <p:cBhvr>
                                        <p:cTn id="293" dur="1" fill="hold">
                                          <p:stCondLst>
                                            <p:cond delay="0"/>
                                          </p:stCondLst>
                                        </p:cTn>
                                        <p:tgtEl>
                                          <p:spTgt spid="3">
                                            <p:txEl>
                                              <p:pRg st="5" end="5"/>
                                            </p:txEl>
                                          </p:spTgt>
                                        </p:tgtEl>
                                        <p:attrNameLst>
                                          <p:attrName>style.visibility</p:attrName>
                                        </p:attrNameLst>
                                      </p:cBhvr>
                                      <p:to>
                                        <p:strVal val="hidden"/>
                                      </p:to>
                                    </p:set>
                                  </p:childTnLst>
                                </p:cTn>
                              </p:par>
                            </p:childTnLst>
                          </p:cTn>
                        </p:par>
                      </p:childTnLst>
                    </p:cTn>
                  </p:par>
                  <p:par>
                    <p:cTn id="294" fill="hold">
                      <p:stCondLst>
                        <p:cond delay="indefinite"/>
                      </p:stCondLst>
                      <p:childTnLst>
                        <p:par>
                          <p:cTn id="295" fill="hold">
                            <p:stCondLst>
                              <p:cond delay="0"/>
                            </p:stCondLst>
                            <p:childTnLst>
                              <p:par>
                                <p:cTn id="296" presetID="1" presetClass="exit" presetSubtype="0" fill="hold" grpId="4" nodeType="clickEffect">
                                  <p:stCondLst>
                                    <p:cond delay="0"/>
                                  </p:stCondLst>
                                  <p:iterate type="lt">
                                    <p:tmAbs val="0"/>
                                  </p:iterate>
                                  <p:childTnLst>
                                    <p:set>
                                      <p:cBhvr>
                                        <p:cTn id="297"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par>
                    <p:cTn id="298" fill="hold">
                      <p:stCondLst>
                        <p:cond delay="indefinite"/>
                      </p:stCondLst>
                      <p:childTnLst>
                        <p:par>
                          <p:cTn id="299" fill="hold">
                            <p:stCondLst>
                              <p:cond delay="0"/>
                            </p:stCondLst>
                            <p:childTnLst>
                              <p:par>
                                <p:cTn id="300" presetID="1" presetClass="exit" presetSubtype="0" fill="hold" grpId="4" nodeType="clickEffect">
                                  <p:stCondLst>
                                    <p:cond delay="0"/>
                                  </p:stCondLst>
                                  <p:iterate type="lt">
                                    <p:tmAbs val="0"/>
                                  </p:iterate>
                                  <p:childTnLst>
                                    <p:set>
                                      <p:cBhvr>
                                        <p:cTn id="301" dur="1" fill="hold">
                                          <p:stCondLst>
                                            <p:cond delay="0"/>
                                          </p:stCondLst>
                                        </p:cTn>
                                        <p:tgtEl>
                                          <p:spTgt spid="3">
                                            <p:txEl>
                                              <p:pRg st="7" end="7"/>
                                            </p:txEl>
                                          </p:spTgt>
                                        </p:tgtEl>
                                        <p:attrNameLst>
                                          <p:attrName>style.visibility</p:attrName>
                                        </p:attrNameLst>
                                      </p:cBhvr>
                                      <p:to>
                                        <p:strVal val="hidden"/>
                                      </p:to>
                                    </p:set>
                                  </p:childTnLst>
                                </p:cTn>
                              </p:par>
                            </p:childTnLst>
                          </p:cTn>
                        </p:par>
                      </p:childTnLst>
                    </p:cTn>
                  </p:par>
                  <p:par>
                    <p:cTn id="302" fill="hold">
                      <p:stCondLst>
                        <p:cond delay="indefinite"/>
                      </p:stCondLst>
                      <p:childTnLst>
                        <p:par>
                          <p:cTn id="303" fill="hold">
                            <p:stCondLst>
                              <p:cond delay="0"/>
                            </p:stCondLst>
                            <p:childTnLst>
                              <p:par>
                                <p:cTn id="304" presetID="8" presetClass="emph" presetSubtype="0" fill="hold" grpId="5" nodeType="clickEffect">
                                  <p:stCondLst>
                                    <p:cond delay="0"/>
                                  </p:stCondLst>
                                  <p:iterate type="lt">
                                    <p:tmPct val="0"/>
                                  </p:iterate>
                                  <p:childTnLst>
                                    <p:animRot by="21600000">
                                      <p:cBhvr>
                                        <p:cTn id="305" dur="2000" fill="hold"/>
                                        <p:tgtEl>
                                          <p:spTgt spid="3">
                                            <p:txEl>
                                              <p:pRg st="0" end="0"/>
                                            </p:txEl>
                                          </p:spTgt>
                                        </p:tgtEl>
                                        <p:attrNameLst>
                                          <p:attrName>r</p:attrName>
                                        </p:attrNameLst>
                                      </p:cBhvr>
                                    </p:animRot>
                                  </p:childTnLst>
                                </p:cTn>
                              </p:par>
                            </p:childTnLst>
                          </p:cTn>
                        </p:par>
                      </p:childTnLst>
                    </p:cTn>
                  </p:par>
                  <p:par>
                    <p:cTn id="306" fill="hold">
                      <p:stCondLst>
                        <p:cond delay="indefinite"/>
                      </p:stCondLst>
                      <p:childTnLst>
                        <p:par>
                          <p:cTn id="307" fill="hold">
                            <p:stCondLst>
                              <p:cond delay="0"/>
                            </p:stCondLst>
                            <p:childTnLst>
                              <p:par>
                                <p:cTn id="308" presetID="8" presetClass="emph" presetSubtype="0" fill="hold" grpId="5" nodeType="clickEffect">
                                  <p:stCondLst>
                                    <p:cond delay="0"/>
                                  </p:stCondLst>
                                  <p:iterate type="lt">
                                    <p:tmPct val="0"/>
                                  </p:iterate>
                                  <p:childTnLst>
                                    <p:animRot by="21600000">
                                      <p:cBhvr>
                                        <p:cTn id="309" dur="2000" fill="hold"/>
                                        <p:tgtEl>
                                          <p:spTgt spid="3">
                                            <p:txEl>
                                              <p:pRg st="1" end="1"/>
                                            </p:txEl>
                                          </p:spTgt>
                                        </p:tgtEl>
                                        <p:attrNameLst>
                                          <p:attrName>r</p:attrName>
                                        </p:attrNameLst>
                                      </p:cBhvr>
                                    </p:animRot>
                                  </p:childTnLst>
                                </p:cTn>
                              </p:par>
                            </p:childTnLst>
                          </p:cTn>
                        </p:par>
                      </p:childTnLst>
                    </p:cTn>
                  </p:par>
                  <p:par>
                    <p:cTn id="310" fill="hold">
                      <p:stCondLst>
                        <p:cond delay="indefinite"/>
                      </p:stCondLst>
                      <p:childTnLst>
                        <p:par>
                          <p:cTn id="311" fill="hold">
                            <p:stCondLst>
                              <p:cond delay="0"/>
                            </p:stCondLst>
                            <p:childTnLst>
                              <p:par>
                                <p:cTn id="312" presetID="8" presetClass="emph" presetSubtype="0" fill="hold" grpId="5" nodeType="clickEffect">
                                  <p:stCondLst>
                                    <p:cond delay="0"/>
                                  </p:stCondLst>
                                  <p:iterate type="lt">
                                    <p:tmPct val="0"/>
                                  </p:iterate>
                                  <p:childTnLst>
                                    <p:animRot by="21600000">
                                      <p:cBhvr>
                                        <p:cTn id="313" dur="2000" fill="hold"/>
                                        <p:tgtEl>
                                          <p:spTgt spid="3">
                                            <p:txEl>
                                              <p:pRg st="2" end="2"/>
                                            </p:txEl>
                                          </p:spTgt>
                                        </p:tgtEl>
                                        <p:attrNameLst>
                                          <p:attrName>r</p:attrName>
                                        </p:attrNameLst>
                                      </p:cBhvr>
                                    </p:animRot>
                                  </p:childTnLst>
                                </p:cTn>
                              </p:par>
                            </p:childTnLst>
                          </p:cTn>
                        </p:par>
                      </p:childTnLst>
                    </p:cTn>
                  </p:par>
                  <p:par>
                    <p:cTn id="314" fill="hold">
                      <p:stCondLst>
                        <p:cond delay="indefinite"/>
                      </p:stCondLst>
                      <p:childTnLst>
                        <p:par>
                          <p:cTn id="315" fill="hold">
                            <p:stCondLst>
                              <p:cond delay="0"/>
                            </p:stCondLst>
                            <p:childTnLst>
                              <p:par>
                                <p:cTn id="316" presetID="8" presetClass="emph" presetSubtype="0" fill="hold" grpId="5" nodeType="clickEffect">
                                  <p:stCondLst>
                                    <p:cond delay="0"/>
                                  </p:stCondLst>
                                  <p:iterate type="lt">
                                    <p:tmPct val="0"/>
                                  </p:iterate>
                                  <p:childTnLst>
                                    <p:animRot by="21600000">
                                      <p:cBhvr>
                                        <p:cTn id="317" dur="2000" fill="hold"/>
                                        <p:tgtEl>
                                          <p:spTgt spid="3">
                                            <p:txEl>
                                              <p:pRg st="3" end="3"/>
                                            </p:txEl>
                                          </p:spTgt>
                                        </p:tgtEl>
                                        <p:attrNameLst>
                                          <p:attrName>r</p:attrName>
                                        </p:attrNameLst>
                                      </p:cBhvr>
                                    </p:animRot>
                                  </p:childTnLst>
                                </p:cTn>
                              </p:par>
                            </p:childTnLst>
                          </p:cTn>
                        </p:par>
                      </p:childTnLst>
                    </p:cTn>
                  </p:par>
                  <p:par>
                    <p:cTn id="318" fill="hold">
                      <p:stCondLst>
                        <p:cond delay="indefinite"/>
                      </p:stCondLst>
                      <p:childTnLst>
                        <p:par>
                          <p:cTn id="319" fill="hold">
                            <p:stCondLst>
                              <p:cond delay="0"/>
                            </p:stCondLst>
                            <p:childTnLst>
                              <p:par>
                                <p:cTn id="320" presetID="8" presetClass="emph" presetSubtype="0" fill="hold" grpId="5" nodeType="clickEffect">
                                  <p:stCondLst>
                                    <p:cond delay="0"/>
                                  </p:stCondLst>
                                  <p:iterate type="lt">
                                    <p:tmPct val="0"/>
                                  </p:iterate>
                                  <p:childTnLst>
                                    <p:animRot by="21600000">
                                      <p:cBhvr>
                                        <p:cTn id="321" dur="2000" fill="hold"/>
                                        <p:tgtEl>
                                          <p:spTgt spid="3">
                                            <p:txEl>
                                              <p:pRg st="4" end="4"/>
                                            </p:txEl>
                                          </p:spTgt>
                                        </p:tgtEl>
                                        <p:attrNameLst>
                                          <p:attrName>r</p:attrName>
                                        </p:attrNameLst>
                                      </p:cBhvr>
                                    </p:animRot>
                                  </p:childTnLst>
                                </p:cTn>
                              </p:par>
                            </p:childTnLst>
                          </p:cTn>
                        </p:par>
                      </p:childTnLst>
                    </p:cTn>
                  </p:par>
                  <p:par>
                    <p:cTn id="322" fill="hold">
                      <p:stCondLst>
                        <p:cond delay="indefinite"/>
                      </p:stCondLst>
                      <p:childTnLst>
                        <p:par>
                          <p:cTn id="323" fill="hold">
                            <p:stCondLst>
                              <p:cond delay="0"/>
                            </p:stCondLst>
                            <p:childTnLst>
                              <p:par>
                                <p:cTn id="324" presetID="8" presetClass="emph" presetSubtype="0" fill="hold" grpId="5" nodeType="clickEffect">
                                  <p:stCondLst>
                                    <p:cond delay="0"/>
                                  </p:stCondLst>
                                  <p:iterate type="lt">
                                    <p:tmPct val="0"/>
                                  </p:iterate>
                                  <p:childTnLst>
                                    <p:animRot by="21600000">
                                      <p:cBhvr>
                                        <p:cTn id="325" dur="2000" fill="hold"/>
                                        <p:tgtEl>
                                          <p:spTgt spid="3">
                                            <p:txEl>
                                              <p:pRg st="5" end="5"/>
                                            </p:txEl>
                                          </p:spTgt>
                                        </p:tgtEl>
                                        <p:attrNameLst>
                                          <p:attrName>r</p:attrName>
                                        </p:attrNameLst>
                                      </p:cBhvr>
                                    </p:animRot>
                                  </p:childTnLst>
                                </p:cTn>
                              </p:par>
                            </p:childTnLst>
                          </p:cTn>
                        </p:par>
                      </p:childTnLst>
                    </p:cTn>
                  </p:par>
                  <p:par>
                    <p:cTn id="326" fill="hold">
                      <p:stCondLst>
                        <p:cond delay="indefinite"/>
                      </p:stCondLst>
                      <p:childTnLst>
                        <p:par>
                          <p:cTn id="327" fill="hold">
                            <p:stCondLst>
                              <p:cond delay="0"/>
                            </p:stCondLst>
                            <p:childTnLst>
                              <p:par>
                                <p:cTn id="328" presetID="8" presetClass="emph" presetSubtype="0" fill="hold" grpId="5" nodeType="clickEffect">
                                  <p:stCondLst>
                                    <p:cond delay="0"/>
                                  </p:stCondLst>
                                  <p:iterate type="lt">
                                    <p:tmPct val="0"/>
                                  </p:iterate>
                                  <p:childTnLst>
                                    <p:animRot by="21600000">
                                      <p:cBhvr>
                                        <p:cTn id="329" dur="2000" fill="hold"/>
                                        <p:tgtEl>
                                          <p:spTgt spid="3">
                                            <p:txEl>
                                              <p:pRg st="6" end="6"/>
                                            </p:txEl>
                                          </p:spTgt>
                                        </p:tgtEl>
                                        <p:attrNameLst>
                                          <p:attrName>r</p:attrName>
                                        </p:attrNameLst>
                                      </p:cBhvr>
                                    </p:animRot>
                                  </p:childTnLst>
                                </p:cTn>
                              </p:par>
                            </p:childTnLst>
                          </p:cTn>
                        </p:par>
                      </p:childTnLst>
                    </p:cTn>
                  </p:par>
                  <p:par>
                    <p:cTn id="330" fill="hold">
                      <p:stCondLst>
                        <p:cond delay="indefinite"/>
                      </p:stCondLst>
                      <p:childTnLst>
                        <p:par>
                          <p:cTn id="331" fill="hold">
                            <p:stCondLst>
                              <p:cond delay="0"/>
                            </p:stCondLst>
                            <p:childTnLst>
                              <p:par>
                                <p:cTn id="332" presetID="8" presetClass="emph" presetSubtype="0" fill="hold" grpId="5" nodeType="clickEffect">
                                  <p:stCondLst>
                                    <p:cond delay="0"/>
                                  </p:stCondLst>
                                  <p:iterate type="lt">
                                    <p:tmPct val="0"/>
                                  </p:iterate>
                                  <p:childTnLst>
                                    <p:animRot by="21600000">
                                      <p:cBhvr>
                                        <p:cTn id="333" dur="2000" fill="hold"/>
                                        <p:tgtEl>
                                          <p:spTgt spid="3">
                                            <p:txEl>
                                              <p:pRg st="7" end="7"/>
                                            </p:txEl>
                                          </p:spTgt>
                                        </p:tgtEl>
                                        <p:attrNameLst>
                                          <p:attrName>r</p:attrName>
                                        </p:attrNameLst>
                                      </p:cBhvr>
                                    </p:animRot>
                                  </p:childTnLst>
                                </p:cTn>
                              </p:par>
                            </p:childTnLst>
                          </p:cTn>
                        </p:par>
                      </p:childTnLst>
                    </p:cTn>
                  </p:par>
                  <p:par>
                    <p:cTn id="334" fill="hold">
                      <p:stCondLst>
                        <p:cond delay="indefinite"/>
                      </p:stCondLst>
                      <p:childTnLst>
                        <p:par>
                          <p:cTn id="335" fill="hold">
                            <p:stCondLst>
                              <p:cond delay="0"/>
                            </p:stCondLst>
                            <p:childTnLst>
                              <p:par>
                                <p:cTn id="336" presetID="34" presetClass="emph" presetSubtype="0" fill="hold" grpId="6" nodeType="clickEffect">
                                  <p:stCondLst>
                                    <p:cond delay="0"/>
                                  </p:stCondLst>
                                  <p:iterate type="lt">
                                    <p:tmPct val="10000"/>
                                  </p:iterate>
                                  <p:childTnLst>
                                    <p:animMotion origin="layout" path="M 0.0 0.0 L 0.0 -0.07213" pathEditMode="relative" ptsTypes="">
                                      <p:cBhvr>
                                        <p:cTn id="337" dur="250" accel="50000" decel="50000" autoRev="1" fill="hold">
                                          <p:stCondLst>
                                            <p:cond delay="0"/>
                                          </p:stCondLst>
                                        </p:cTn>
                                        <p:tgtEl>
                                          <p:spTgt spid="3">
                                            <p:txEl>
                                              <p:pRg st="0" end="0"/>
                                            </p:txEl>
                                          </p:spTgt>
                                        </p:tgtEl>
                                        <p:attrNameLst>
                                          <p:attrName>ppt_x</p:attrName>
                                          <p:attrName>ppt_y</p:attrName>
                                        </p:attrNameLst>
                                      </p:cBhvr>
                                    </p:animMotion>
                                    <p:animRot by="1500000">
                                      <p:cBhvr>
                                        <p:cTn id="338" dur="125" fill="hold">
                                          <p:stCondLst>
                                            <p:cond delay="0"/>
                                          </p:stCondLst>
                                        </p:cTn>
                                        <p:tgtEl>
                                          <p:spTgt spid="3">
                                            <p:txEl>
                                              <p:pRg st="0" end="0"/>
                                            </p:txEl>
                                          </p:spTgt>
                                        </p:tgtEl>
                                        <p:attrNameLst>
                                          <p:attrName>r</p:attrName>
                                        </p:attrNameLst>
                                      </p:cBhvr>
                                    </p:animRot>
                                    <p:animRot by="-1500000">
                                      <p:cBhvr>
                                        <p:cTn id="339" dur="125" fill="hold">
                                          <p:stCondLst>
                                            <p:cond delay="125"/>
                                          </p:stCondLst>
                                        </p:cTn>
                                        <p:tgtEl>
                                          <p:spTgt spid="3">
                                            <p:txEl>
                                              <p:pRg st="0" end="0"/>
                                            </p:txEl>
                                          </p:spTgt>
                                        </p:tgtEl>
                                        <p:attrNameLst>
                                          <p:attrName>r</p:attrName>
                                        </p:attrNameLst>
                                      </p:cBhvr>
                                    </p:animRot>
                                    <p:animRot by="-1500000">
                                      <p:cBhvr>
                                        <p:cTn id="340" dur="125" fill="hold">
                                          <p:stCondLst>
                                            <p:cond delay="250"/>
                                          </p:stCondLst>
                                        </p:cTn>
                                        <p:tgtEl>
                                          <p:spTgt spid="3">
                                            <p:txEl>
                                              <p:pRg st="0" end="0"/>
                                            </p:txEl>
                                          </p:spTgt>
                                        </p:tgtEl>
                                        <p:attrNameLst>
                                          <p:attrName>r</p:attrName>
                                        </p:attrNameLst>
                                      </p:cBhvr>
                                    </p:animRot>
                                    <p:animRot by="1500000">
                                      <p:cBhvr>
                                        <p:cTn id="341" dur="125" fill="hold">
                                          <p:stCondLst>
                                            <p:cond delay="375"/>
                                          </p:stCondLst>
                                        </p:cTn>
                                        <p:tgtEl>
                                          <p:spTgt spid="3">
                                            <p:txEl>
                                              <p:pRg st="0" end="0"/>
                                            </p:txEl>
                                          </p:spTgt>
                                        </p:tgtEl>
                                        <p:attrNameLst>
                                          <p:attrName>r</p:attrName>
                                        </p:attrNameLst>
                                      </p:cBhvr>
                                    </p:animRot>
                                  </p:childTnLst>
                                </p:cTn>
                              </p:par>
                            </p:childTnLst>
                          </p:cTn>
                        </p:par>
                      </p:childTnLst>
                    </p:cTn>
                  </p:par>
                  <p:par>
                    <p:cTn id="342" fill="hold">
                      <p:stCondLst>
                        <p:cond delay="indefinite"/>
                      </p:stCondLst>
                      <p:childTnLst>
                        <p:par>
                          <p:cTn id="343" fill="hold">
                            <p:stCondLst>
                              <p:cond delay="0"/>
                            </p:stCondLst>
                            <p:childTnLst>
                              <p:par>
                                <p:cTn id="344" presetID="34" presetClass="emph" presetSubtype="0" fill="hold" grpId="6" nodeType="clickEffect">
                                  <p:stCondLst>
                                    <p:cond delay="0"/>
                                  </p:stCondLst>
                                  <p:iterate type="lt">
                                    <p:tmPct val="10000"/>
                                  </p:iterate>
                                  <p:childTnLst>
                                    <p:animMotion origin="layout" path="M 0.0 0.0 L 0.0 -0.07213" pathEditMode="relative" ptsTypes="">
                                      <p:cBhvr>
                                        <p:cTn id="345" dur="250" accel="50000" decel="50000" autoRev="1" fill="hold">
                                          <p:stCondLst>
                                            <p:cond delay="0"/>
                                          </p:stCondLst>
                                        </p:cTn>
                                        <p:tgtEl>
                                          <p:spTgt spid="3">
                                            <p:txEl>
                                              <p:pRg st="1" end="1"/>
                                            </p:txEl>
                                          </p:spTgt>
                                        </p:tgtEl>
                                        <p:attrNameLst>
                                          <p:attrName>ppt_x</p:attrName>
                                          <p:attrName>ppt_y</p:attrName>
                                        </p:attrNameLst>
                                      </p:cBhvr>
                                    </p:animMotion>
                                    <p:animRot by="1500000">
                                      <p:cBhvr>
                                        <p:cTn id="346" dur="125" fill="hold">
                                          <p:stCondLst>
                                            <p:cond delay="0"/>
                                          </p:stCondLst>
                                        </p:cTn>
                                        <p:tgtEl>
                                          <p:spTgt spid="3">
                                            <p:txEl>
                                              <p:pRg st="1" end="1"/>
                                            </p:txEl>
                                          </p:spTgt>
                                        </p:tgtEl>
                                        <p:attrNameLst>
                                          <p:attrName>r</p:attrName>
                                        </p:attrNameLst>
                                      </p:cBhvr>
                                    </p:animRot>
                                    <p:animRot by="-1500000">
                                      <p:cBhvr>
                                        <p:cTn id="347" dur="125" fill="hold">
                                          <p:stCondLst>
                                            <p:cond delay="125"/>
                                          </p:stCondLst>
                                        </p:cTn>
                                        <p:tgtEl>
                                          <p:spTgt spid="3">
                                            <p:txEl>
                                              <p:pRg st="1" end="1"/>
                                            </p:txEl>
                                          </p:spTgt>
                                        </p:tgtEl>
                                        <p:attrNameLst>
                                          <p:attrName>r</p:attrName>
                                        </p:attrNameLst>
                                      </p:cBhvr>
                                    </p:animRot>
                                    <p:animRot by="-1500000">
                                      <p:cBhvr>
                                        <p:cTn id="348" dur="125" fill="hold">
                                          <p:stCondLst>
                                            <p:cond delay="250"/>
                                          </p:stCondLst>
                                        </p:cTn>
                                        <p:tgtEl>
                                          <p:spTgt spid="3">
                                            <p:txEl>
                                              <p:pRg st="1" end="1"/>
                                            </p:txEl>
                                          </p:spTgt>
                                        </p:tgtEl>
                                        <p:attrNameLst>
                                          <p:attrName>r</p:attrName>
                                        </p:attrNameLst>
                                      </p:cBhvr>
                                    </p:animRot>
                                    <p:animRot by="1500000">
                                      <p:cBhvr>
                                        <p:cTn id="349" dur="125" fill="hold">
                                          <p:stCondLst>
                                            <p:cond delay="375"/>
                                          </p:stCondLst>
                                        </p:cTn>
                                        <p:tgtEl>
                                          <p:spTgt spid="3">
                                            <p:txEl>
                                              <p:pRg st="1" end="1"/>
                                            </p:txEl>
                                          </p:spTgt>
                                        </p:tgtEl>
                                        <p:attrNameLst>
                                          <p:attrName>r</p:attrName>
                                        </p:attrNameLst>
                                      </p:cBhvr>
                                    </p:animRot>
                                  </p:childTnLst>
                                </p:cTn>
                              </p:par>
                            </p:childTnLst>
                          </p:cTn>
                        </p:par>
                      </p:childTnLst>
                    </p:cTn>
                  </p:par>
                  <p:par>
                    <p:cTn id="350" fill="hold">
                      <p:stCondLst>
                        <p:cond delay="indefinite"/>
                      </p:stCondLst>
                      <p:childTnLst>
                        <p:par>
                          <p:cTn id="351" fill="hold">
                            <p:stCondLst>
                              <p:cond delay="0"/>
                            </p:stCondLst>
                            <p:childTnLst>
                              <p:par>
                                <p:cTn id="352" presetID="34" presetClass="emph" presetSubtype="0" fill="hold" grpId="6" nodeType="clickEffect">
                                  <p:stCondLst>
                                    <p:cond delay="0"/>
                                  </p:stCondLst>
                                  <p:iterate type="lt">
                                    <p:tmPct val="10000"/>
                                  </p:iterate>
                                  <p:childTnLst>
                                    <p:animMotion origin="layout" path="M 0.0 0.0 L 0.0 -0.07213" pathEditMode="relative" ptsTypes="">
                                      <p:cBhvr>
                                        <p:cTn id="353" dur="250" accel="50000" decel="50000" autoRev="1" fill="hold">
                                          <p:stCondLst>
                                            <p:cond delay="0"/>
                                          </p:stCondLst>
                                        </p:cTn>
                                        <p:tgtEl>
                                          <p:spTgt spid="3">
                                            <p:txEl>
                                              <p:pRg st="2" end="2"/>
                                            </p:txEl>
                                          </p:spTgt>
                                        </p:tgtEl>
                                        <p:attrNameLst>
                                          <p:attrName>ppt_x</p:attrName>
                                          <p:attrName>ppt_y</p:attrName>
                                        </p:attrNameLst>
                                      </p:cBhvr>
                                    </p:animMotion>
                                    <p:animRot by="1500000">
                                      <p:cBhvr>
                                        <p:cTn id="354" dur="125" fill="hold">
                                          <p:stCondLst>
                                            <p:cond delay="0"/>
                                          </p:stCondLst>
                                        </p:cTn>
                                        <p:tgtEl>
                                          <p:spTgt spid="3">
                                            <p:txEl>
                                              <p:pRg st="2" end="2"/>
                                            </p:txEl>
                                          </p:spTgt>
                                        </p:tgtEl>
                                        <p:attrNameLst>
                                          <p:attrName>r</p:attrName>
                                        </p:attrNameLst>
                                      </p:cBhvr>
                                    </p:animRot>
                                    <p:animRot by="-1500000">
                                      <p:cBhvr>
                                        <p:cTn id="355" dur="125" fill="hold">
                                          <p:stCondLst>
                                            <p:cond delay="125"/>
                                          </p:stCondLst>
                                        </p:cTn>
                                        <p:tgtEl>
                                          <p:spTgt spid="3">
                                            <p:txEl>
                                              <p:pRg st="2" end="2"/>
                                            </p:txEl>
                                          </p:spTgt>
                                        </p:tgtEl>
                                        <p:attrNameLst>
                                          <p:attrName>r</p:attrName>
                                        </p:attrNameLst>
                                      </p:cBhvr>
                                    </p:animRot>
                                    <p:animRot by="-1500000">
                                      <p:cBhvr>
                                        <p:cTn id="356" dur="125" fill="hold">
                                          <p:stCondLst>
                                            <p:cond delay="250"/>
                                          </p:stCondLst>
                                        </p:cTn>
                                        <p:tgtEl>
                                          <p:spTgt spid="3">
                                            <p:txEl>
                                              <p:pRg st="2" end="2"/>
                                            </p:txEl>
                                          </p:spTgt>
                                        </p:tgtEl>
                                        <p:attrNameLst>
                                          <p:attrName>r</p:attrName>
                                        </p:attrNameLst>
                                      </p:cBhvr>
                                    </p:animRot>
                                    <p:animRot by="1500000">
                                      <p:cBhvr>
                                        <p:cTn id="357" dur="125" fill="hold">
                                          <p:stCondLst>
                                            <p:cond delay="375"/>
                                          </p:stCondLst>
                                        </p:cTn>
                                        <p:tgtEl>
                                          <p:spTgt spid="3">
                                            <p:txEl>
                                              <p:pRg st="2" end="2"/>
                                            </p:txEl>
                                          </p:spTgt>
                                        </p:tgtEl>
                                        <p:attrNameLst>
                                          <p:attrName>r</p:attrName>
                                        </p:attrNameLst>
                                      </p:cBhvr>
                                    </p:animRot>
                                  </p:childTnLst>
                                </p:cTn>
                              </p:par>
                            </p:childTnLst>
                          </p:cTn>
                        </p:par>
                      </p:childTnLst>
                    </p:cTn>
                  </p:par>
                  <p:par>
                    <p:cTn id="358" fill="hold">
                      <p:stCondLst>
                        <p:cond delay="indefinite"/>
                      </p:stCondLst>
                      <p:childTnLst>
                        <p:par>
                          <p:cTn id="359" fill="hold">
                            <p:stCondLst>
                              <p:cond delay="0"/>
                            </p:stCondLst>
                            <p:childTnLst>
                              <p:par>
                                <p:cTn id="360" presetID="34" presetClass="emph" presetSubtype="0" fill="hold" grpId="6" nodeType="clickEffect">
                                  <p:stCondLst>
                                    <p:cond delay="0"/>
                                  </p:stCondLst>
                                  <p:iterate type="lt">
                                    <p:tmPct val="10000"/>
                                  </p:iterate>
                                  <p:childTnLst>
                                    <p:animMotion origin="layout" path="M 0.04462 0.00115 L 0.04462 -0.07098 " pathEditMode="relative" rAng="0" ptsTypes="AA">
                                      <p:cBhvr>
                                        <p:cTn id="361" dur="250" accel="50000" decel="50000" autoRev="1" fill="hold">
                                          <p:stCondLst>
                                            <p:cond delay="0"/>
                                          </p:stCondLst>
                                        </p:cTn>
                                        <p:tgtEl>
                                          <p:spTgt spid="3">
                                            <p:txEl>
                                              <p:pRg st="3" end="3"/>
                                            </p:txEl>
                                          </p:spTgt>
                                        </p:tgtEl>
                                        <p:attrNameLst>
                                          <p:attrName>ppt_x</p:attrName>
                                          <p:attrName>ppt_y</p:attrName>
                                        </p:attrNameLst>
                                      </p:cBhvr>
                                      <p:rCtr x="0" y="-3607"/>
                                    </p:animMotion>
                                    <p:animRot by="1500000">
                                      <p:cBhvr>
                                        <p:cTn id="362" dur="125" fill="hold">
                                          <p:stCondLst>
                                            <p:cond delay="0"/>
                                          </p:stCondLst>
                                        </p:cTn>
                                        <p:tgtEl>
                                          <p:spTgt spid="3">
                                            <p:txEl>
                                              <p:pRg st="3" end="3"/>
                                            </p:txEl>
                                          </p:spTgt>
                                        </p:tgtEl>
                                        <p:attrNameLst>
                                          <p:attrName>r</p:attrName>
                                        </p:attrNameLst>
                                      </p:cBhvr>
                                    </p:animRot>
                                    <p:animRot by="-1500000">
                                      <p:cBhvr>
                                        <p:cTn id="363" dur="125" fill="hold">
                                          <p:stCondLst>
                                            <p:cond delay="125"/>
                                          </p:stCondLst>
                                        </p:cTn>
                                        <p:tgtEl>
                                          <p:spTgt spid="3">
                                            <p:txEl>
                                              <p:pRg st="3" end="3"/>
                                            </p:txEl>
                                          </p:spTgt>
                                        </p:tgtEl>
                                        <p:attrNameLst>
                                          <p:attrName>r</p:attrName>
                                        </p:attrNameLst>
                                      </p:cBhvr>
                                    </p:animRot>
                                    <p:animRot by="-1500000">
                                      <p:cBhvr>
                                        <p:cTn id="364" dur="125" fill="hold">
                                          <p:stCondLst>
                                            <p:cond delay="250"/>
                                          </p:stCondLst>
                                        </p:cTn>
                                        <p:tgtEl>
                                          <p:spTgt spid="3">
                                            <p:txEl>
                                              <p:pRg st="3" end="3"/>
                                            </p:txEl>
                                          </p:spTgt>
                                        </p:tgtEl>
                                        <p:attrNameLst>
                                          <p:attrName>r</p:attrName>
                                        </p:attrNameLst>
                                      </p:cBhvr>
                                    </p:animRot>
                                    <p:animRot by="1500000">
                                      <p:cBhvr>
                                        <p:cTn id="365" dur="125" fill="hold">
                                          <p:stCondLst>
                                            <p:cond delay="375"/>
                                          </p:stCondLst>
                                        </p:cTn>
                                        <p:tgtEl>
                                          <p:spTgt spid="3">
                                            <p:txEl>
                                              <p:pRg st="3" end="3"/>
                                            </p:txEl>
                                          </p:spTgt>
                                        </p:tgtEl>
                                        <p:attrNameLst>
                                          <p:attrName>r</p:attrName>
                                        </p:attrNameLst>
                                      </p:cBhvr>
                                    </p:animRot>
                                  </p:childTnLst>
                                </p:cTn>
                              </p:par>
                            </p:childTnLst>
                          </p:cTn>
                        </p:par>
                      </p:childTnLst>
                    </p:cTn>
                  </p:par>
                  <p:par>
                    <p:cTn id="366" fill="hold">
                      <p:stCondLst>
                        <p:cond delay="indefinite"/>
                      </p:stCondLst>
                      <p:childTnLst>
                        <p:par>
                          <p:cTn id="367" fill="hold">
                            <p:stCondLst>
                              <p:cond delay="0"/>
                            </p:stCondLst>
                            <p:childTnLst>
                              <p:par>
                                <p:cTn id="368" presetID="34" presetClass="emph" presetSubtype="0" fill="hold" grpId="6" nodeType="clickEffect">
                                  <p:stCondLst>
                                    <p:cond delay="0"/>
                                  </p:stCondLst>
                                  <p:iterate type="lt">
                                    <p:tmPct val="10000"/>
                                  </p:iterate>
                                  <p:childTnLst>
                                    <p:animMotion origin="layout" path="M 0.0 0.0 L 0.0 -0.07213" pathEditMode="relative" ptsTypes="">
                                      <p:cBhvr>
                                        <p:cTn id="369" dur="250" accel="50000" decel="50000" autoRev="1" fill="hold">
                                          <p:stCondLst>
                                            <p:cond delay="0"/>
                                          </p:stCondLst>
                                        </p:cTn>
                                        <p:tgtEl>
                                          <p:spTgt spid="3">
                                            <p:txEl>
                                              <p:pRg st="4" end="4"/>
                                            </p:txEl>
                                          </p:spTgt>
                                        </p:tgtEl>
                                        <p:attrNameLst>
                                          <p:attrName>ppt_x</p:attrName>
                                          <p:attrName>ppt_y</p:attrName>
                                        </p:attrNameLst>
                                      </p:cBhvr>
                                    </p:animMotion>
                                    <p:animRot by="1500000">
                                      <p:cBhvr>
                                        <p:cTn id="370" dur="125" fill="hold">
                                          <p:stCondLst>
                                            <p:cond delay="0"/>
                                          </p:stCondLst>
                                        </p:cTn>
                                        <p:tgtEl>
                                          <p:spTgt spid="3">
                                            <p:txEl>
                                              <p:pRg st="4" end="4"/>
                                            </p:txEl>
                                          </p:spTgt>
                                        </p:tgtEl>
                                        <p:attrNameLst>
                                          <p:attrName>r</p:attrName>
                                        </p:attrNameLst>
                                      </p:cBhvr>
                                    </p:animRot>
                                    <p:animRot by="-1500000">
                                      <p:cBhvr>
                                        <p:cTn id="371" dur="125" fill="hold">
                                          <p:stCondLst>
                                            <p:cond delay="125"/>
                                          </p:stCondLst>
                                        </p:cTn>
                                        <p:tgtEl>
                                          <p:spTgt spid="3">
                                            <p:txEl>
                                              <p:pRg st="4" end="4"/>
                                            </p:txEl>
                                          </p:spTgt>
                                        </p:tgtEl>
                                        <p:attrNameLst>
                                          <p:attrName>r</p:attrName>
                                        </p:attrNameLst>
                                      </p:cBhvr>
                                    </p:animRot>
                                    <p:animRot by="-1500000">
                                      <p:cBhvr>
                                        <p:cTn id="372" dur="125" fill="hold">
                                          <p:stCondLst>
                                            <p:cond delay="250"/>
                                          </p:stCondLst>
                                        </p:cTn>
                                        <p:tgtEl>
                                          <p:spTgt spid="3">
                                            <p:txEl>
                                              <p:pRg st="4" end="4"/>
                                            </p:txEl>
                                          </p:spTgt>
                                        </p:tgtEl>
                                        <p:attrNameLst>
                                          <p:attrName>r</p:attrName>
                                        </p:attrNameLst>
                                      </p:cBhvr>
                                    </p:animRot>
                                    <p:animRot by="1500000">
                                      <p:cBhvr>
                                        <p:cTn id="373" dur="125" fill="hold">
                                          <p:stCondLst>
                                            <p:cond delay="375"/>
                                          </p:stCondLst>
                                        </p:cTn>
                                        <p:tgtEl>
                                          <p:spTgt spid="3">
                                            <p:txEl>
                                              <p:pRg st="4" end="4"/>
                                            </p:txEl>
                                          </p:spTgt>
                                        </p:tgtEl>
                                        <p:attrNameLst>
                                          <p:attrName>r</p:attrName>
                                        </p:attrNameLst>
                                      </p:cBhvr>
                                    </p:animRot>
                                  </p:childTnLst>
                                </p:cTn>
                              </p:par>
                            </p:childTnLst>
                          </p:cTn>
                        </p:par>
                      </p:childTnLst>
                    </p:cTn>
                  </p:par>
                  <p:par>
                    <p:cTn id="374" fill="hold">
                      <p:stCondLst>
                        <p:cond delay="indefinite"/>
                      </p:stCondLst>
                      <p:childTnLst>
                        <p:par>
                          <p:cTn id="375" fill="hold">
                            <p:stCondLst>
                              <p:cond delay="0"/>
                            </p:stCondLst>
                            <p:childTnLst>
                              <p:par>
                                <p:cTn id="376" presetID="34" presetClass="emph" presetSubtype="0" fill="hold" grpId="6" nodeType="clickEffect">
                                  <p:stCondLst>
                                    <p:cond delay="0"/>
                                  </p:stCondLst>
                                  <p:iterate type="lt">
                                    <p:tmPct val="10000"/>
                                  </p:iterate>
                                  <p:childTnLst>
                                    <p:animMotion origin="layout" path="M 0.0 0.0 L 0.0 -0.07213" pathEditMode="relative" ptsTypes="">
                                      <p:cBhvr>
                                        <p:cTn id="377" dur="250" accel="50000" decel="50000" autoRev="1" fill="hold">
                                          <p:stCondLst>
                                            <p:cond delay="0"/>
                                          </p:stCondLst>
                                        </p:cTn>
                                        <p:tgtEl>
                                          <p:spTgt spid="3">
                                            <p:txEl>
                                              <p:pRg st="5" end="5"/>
                                            </p:txEl>
                                          </p:spTgt>
                                        </p:tgtEl>
                                        <p:attrNameLst>
                                          <p:attrName>ppt_x</p:attrName>
                                          <p:attrName>ppt_y</p:attrName>
                                        </p:attrNameLst>
                                      </p:cBhvr>
                                    </p:animMotion>
                                    <p:animRot by="1500000">
                                      <p:cBhvr>
                                        <p:cTn id="378" dur="125" fill="hold">
                                          <p:stCondLst>
                                            <p:cond delay="0"/>
                                          </p:stCondLst>
                                        </p:cTn>
                                        <p:tgtEl>
                                          <p:spTgt spid="3">
                                            <p:txEl>
                                              <p:pRg st="5" end="5"/>
                                            </p:txEl>
                                          </p:spTgt>
                                        </p:tgtEl>
                                        <p:attrNameLst>
                                          <p:attrName>r</p:attrName>
                                        </p:attrNameLst>
                                      </p:cBhvr>
                                    </p:animRot>
                                    <p:animRot by="-1500000">
                                      <p:cBhvr>
                                        <p:cTn id="379" dur="125" fill="hold">
                                          <p:stCondLst>
                                            <p:cond delay="125"/>
                                          </p:stCondLst>
                                        </p:cTn>
                                        <p:tgtEl>
                                          <p:spTgt spid="3">
                                            <p:txEl>
                                              <p:pRg st="5" end="5"/>
                                            </p:txEl>
                                          </p:spTgt>
                                        </p:tgtEl>
                                        <p:attrNameLst>
                                          <p:attrName>r</p:attrName>
                                        </p:attrNameLst>
                                      </p:cBhvr>
                                    </p:animRot>
                                    <p:animRot by="-1500000">
                                      <p:cBhvr>
                                        <p:cTn id="380" dur="125" fill="hold">
                                          <p:stCondLst>
                                            <p:cond delay="250"/>
                                          </p:stCondLst>
                                        </p:cTn>
                                        <p:tgtEl>
                                          <p:spTgt spid="3">
                                            <p:txEl>
                                              <p:pRg st="5" end="5"/>
                                            </p:txEl>
                                          </p:spTgt>
                                        </p:tgtEl>
                                        <p:attrNameLst>
                                          <p:attrName>r</p:attrName>
                                        </p:attrNameLst>
                                      </p:cBhvr>
                                    </p:animRot>
                                    <p:animRot by="1500000">
                                      <p:cBhvr>
                                        <p:cTn id="381" dur="125" fill="hold">
                                          <p:stCondLst>
                                            <p:cond delay="375"/>
                                          </p:stCondLst>
                                        </p:cTn>
                                        <p:tgtEl>
                                          <p:spTgt spid="3">
                                            <p:txEl>
                                              <p:pRg st="5" end="5"/>
                                            </p:txEl>
                                          </p:spTgt>
                                        </p:tgtEl>
                                        <p:attrNameLst>
                                          <p:attrName>r</p:attrName>
                                        </p:attrNameLst>
                                      </p:cBhvr>
                                    </p:animRot>
                                  </p:childTnLst>
                                </p:cTn>
                              </p:par>
                            </p:childTnLst>
                          </p:cTn>
                        </p:par>
                      </p:childTnLst>
                    </p:cTn>
                  </p:par>
                  <p:par>
                    <p:cTn id="382" fill="hold">
                      <p:stCondLst>
                        <p:cond delay="indefinite"/>
                      </p:stCondLst>
                      <p:childTnLst>
                        <p:par>
                          <p:cTn id="383" fill="hold">
                            <p:stCondLst>
                              <p:cond delay="0"/>
                            </p:stCondLst>
                            <p:childTnLst>
                              <p:par>
                                <p:cTn id="384" presetID="34" presetClass="emph" presetSubtype="0" fill="hold" grpId="6" nodeType="clickEffect">
                                  <p:stCondLst>
                                    <p:cond delay="0"/>
                                  </p:stCondLst>
                                  <p:iterate type="lt">
                                    <p:tmPct val="10000"/>
                                  </p:iterate>
                                  <p:childTnLst>
                                    <p:animMotion origin="layout" path="M 0.0 0.0 L 0.0 -0.07213" pathEditMode="relative" ptsTypes="">
                                      <p:cBhvr>
                                        <p:cTn id="385" dur="250" accel="50000" decel="50000" autoRev="1" fill="hold">
                                          <p:stCondLst>
                                            <p:cond delay="0"/>
                                          </p:stCondLst>
                                        </p:cTn>
                                        <p:tgtEl>
                                          <p:spTgt spid="3">
                                            <p:txEl>
                                              <p:pRg st="6" end="6"/>
                                            </p:txEl>
                                          </p:spTgt>
                                        </p:tgtEl>
                                        <p:attrNameLst>
                                          <p:attrName>ppt_x</p:attrName>
                                          <p:attrName>ppt_y</p:attrName>
                                        </p:attrNameLst>
                                      </p:cBhvr>
                                    </p:animMotion>
                                    <p:animRot by="1500000">
                                      <p:cBhvr>
                                        <p:cTn id="386" dur="125" fill="hold">
                                          <p:stCondLst>
                                            <p:cond delay="0"/>
                                          </p:stCondLst>
                                        </p:cTn>
                                        <p:tgtEl>
                                          <p:spTgt spid="3">
                                            <p:txEl>
                                              <p:pRg st="6" end="6"/>
                                            </p:txEl>
                                          </p:spTgt>
                                        </p:tgtEl>
                                        <p:attrNameLst>
                                          <p:attrName>r</p:attrName>
                                        </p:attrNameLst>
                                      </p:cBhvr>
                                    </p:animRot>
                                    <p:animRot by="-1500000">
                                      <p:cBhvr>
                                        <p:cTn id="387" dur="125" fill="hold">
                                          <p:stCondLst>
                                            <p:cond delay="125"/>
                                          </p:stCondLst>
                                        </p:cTn>
                                        <p:tgtEl>
                                          <p:spTgt spid="3">
                                            <p:txEl>
                                              <p:pRg st="6" end="6"/>
                                            </p:txEl>
                                          </p:spTgt>
                                        </p:tgtEl>
                                        <p:attrNameLst>
                                          <p:attrName>r</p:attrName>
                                        </p:attrNameLst>
                                      </p:cBhvr>
                                    </p:animRot>
                                    <p:animRot by="-1500000">
                                      <p:cBhvr>
                                        <p:cTn id="388" dur="125" fill="hold">
                                          <p:stCondLst>
                                            <p:cond delay="250"/>
                                          </p:stCondLst>
                                        </p:cTn>
                                        <p:tgtEl>
                                          <p:spTgt spid="3">
                                            <p:txEl>
                                              <p:pRg st="6" end="6"/>
                                            </p:txEl>
                                          </p:spTgt>
                                        </p:tgtEl>
                                        <p:attrNameLst>
                                          <p:attrName>r</p:attrName>
                                        </p:attrNameLst>
                                      </p:cBhvr>
                                    </p:animRot>
                                    <p:animRot by="1500000">
                                      <p:cBhvr>
                                        <p:cTn id="389" dur="125" fill="hold">
                                          <p:stCondLst>
                                            <p:cond delay="375"/>
                                          </p:stCondLst>
                                        </p:cTn>
                                        <p:tgtEl>
                                          <p:spTgt spid="3">
                                            <p:txEl>
                                              <p:pRg st="6" end="6"/>
                                            </p:txEl>
                                          </p:spTgt>
                                        </p:tgtEl>
                                        <p:attrNameLst>
                                          <p:attrName>r</p:attrName>
                                        </p:attrNameLst>
                                      </p:cBhvr>
                                    </p:animRot>
                                  </p:childTnLst>
                                </p:cTn>
                              </p:par>
                            </p:childTnLst>
                          </p:cTn>
                        </p:par>
                      </p:childTnLst>
                    </p:cTn>
                  </p:par>
                  <p:par>
                    <p:cTn id="390" fill="hold">
                      <p:stCondLst>
                        <p:cond delay="indefinite"/>
                      </p:stCondLst>
                      <p:childTnLst>
                        <p:par>
                          <p:cTn id="391" fill="hold">
                            <p:stCondLst>
                              <p:cond delay="0"/>
                            </p:stCondLst>
                            <p:childTnLst>
                              <p:par>
                                <p:cTn id="392" presetID="34" presetClass="emph" presetSubtype="0" fill="hold" grpId="6" nodeType="clickEffect">
                                  <p:stCondLst>
                                    <p:cond delay="0"/>
                                  </p:stCondLst>
                                  <p:iterate type="lt">
                                    <p:tmPct val="10000"/>
                                  </p:iterate>
                                  <p:childTnLst>
                                    <p:animMotion origin="layout" path="M 0.0 0.0 L 0.0 -0.07213" pathEditMode="relative" ptsTypes="">
                                      <p:cBhvr>
                                        <p:cTn id="393" dur="250" accel="50000" decel="50000" autoRev="1" fill="hold">
                                          <p:stCondLst>
                                            <p:cond delay="0"/>
                                          </p:stCondLst>
                                        </p:cTn>
                                        <p:tgtEl>
                                          <p:spTgt spid="3">
                                            <p:txEl>
                                              <p:pRg st="7" end="7"/>
                                            </p:txEl>
                                          </p:spTgt>
                                        </p:tgtEl>
                                        <p:attrNameLst>
                                          <p:attrName>ppt_x</p:attrName>
                                          <p:attrName>ppt_y</p:attrName>
                                        </p:attrNameLst>
                                      </p:cBhvr>
                                    </p:animMotion>
                                    <p:animRot by="1500000">
                                      <p:cBhvr>
                                        <p:cTn id="394" dur="125" fill="hold">
                                          <p:stCondLst>
                                            <p:cond delay="0"/>
                                          </p:stCondLst>
                                        </p:cTn>
                                        <p:tgtEl>
                                          <p:spTgt spid="3">
                                            <p:txEl>
                                              <p:pRg st="7" end="7"/>
                                            </p:txEl>
                                          </p:spTgt>
                                        </p:tgtEl>
                                        <p:attrNameLst>
                                          <p:attrName>r</p:attrName>
                                        </p:attrNameLst>
                                      </p:cBhvr>
                                    </p:animRot>
                                    <p:animRot by="-1500000">
                                      <p:cBhvr>
                                        <p:cTn id="395" dur="125" fill="hold">
                                          <p:stCondLst>
                                            <p:cond delay="125"/>
                                          </p:stCondLst>
                                        </p:cTn>
                                        <p:tgtEl>
                                          <p:spTgt spid="3">
                                            <p:txEl>
                                              <p:pRg st="7" end="7"/>
                                            </p:txEl>
                                          </p:spTgt>
                                        </p:tgtEl>
                                        <p:attrNameLst>
                                          <p:attrName>r</p:attrName>
                                        </p:attrNameLst>
                                      </p:cBhvr>
                                    </p:animRot>
                                    <p:animRot by="-1500000">
                                      <p:cBhvr>
                                        <p:cTn id="396" dur="125" fill="hold">
                                          <p:stCondLst>
                                            <p:cond delay="250"/>
                                          </p:stCondLst>
                                        </p:cTn>
                                        <p:tgtEl>
                                          <p:spTgt spid="3">
                                            <p:txEl>
                                              <p:pRg st="7" end="7"/>
                                            </p:txEl>
                                          </p:spTgt>
                                        </p:tgtEl>
                                        <p:attrNameLst>
                                          <p:attrName>r</p:attrName>
                                        </p:attrNameLst>
                                      </p:cBhvr>
                                    </p:animRot>
                                    <p:animRot by="1500000">
                                      <p:cBhvr>
                                        <p:cTn id="397" dur="125" fill="hold">
                                          <p:stCondLst>
                                            <p:cond delay="375"/>
                                          </p:stCondLst>
                                        </p:cTn>
                                        <p:tgtEl>
                                          <p:spTgt spid="3">
                                            <p:txEl>
                                              <p:pRg st="7" end="7"/>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3" grpId="2" uiExpand="1" build="p"/>
      <p:bldP spid="3" grpId="3" uiExpand="1" build="p"/>
      <p:bldP spid="3" grpId="4" uiExpand="1" build="p"/>
      <p:bldP spid="3" grpId="5" build="p"/>
      <p:bldP spid="3" grpId="6"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LIKE ABOUT IT</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One thing I like about it is how there is a lot of action.</a:t>
            </a:r>
          </a:p>
          <a:p>
            <a:pPr>
              <a:buFont typeface="Wingdings" pitchFamily="2" charset="2"/>
              <a:buChar char="§"/>
            </a:pPr>
            <a:r>
              <a:rPr lang="en-US" dirty="0" smtClean="0"/>
              <a:t>I also think  the theme is good too.</a:t>
            </a:r>
          </a:p>
          <a:p>
            <a:pPr>
              <a:buFont typeface="Wingdings" pitchFamily="2" charset="2"/>
              <a:buChar char="§"/>
            </a:pPr>
            <a:r>
              <a:rPr lang="en-US" dirty="0" smtClean="0"/>
              <a:t>Also, the other reason I like this book is that it is about racism and African Americans  and whites.</a:t>
            </a:r>
          </a:p>
          <a:p>
            <a:pPr marL="68580" indent="0">
              <a:buNone/>
            </a:pPr>
            <a:endParaRPr lang="en-US" dirty="0" smtClean="0"/>
          </a:p>
          <a:p>
            <a:pPr marL="68580" indent="0">
              <a:buNone/>
            </a:pPr>
            <a:endParaRPr lang="en-US" dirty="0"/>
          </a:p>
        </p:txBody>
      </p:sp>
      <p:sp>
        <p:nvSpPr>
          <p:cNvPr id="4" name="Footer Placeholder 3"/>
          <p:cNvSpPr>
            <a:spLocks noGrp="1"/>
          </p:cNvSpPr>
          <p:nvPr>
            <p:ph type="ftr" sz="quarter" idx="11"/>
          </p:nvPr>
        </p:nvSpPr>
        <p:spPr/>
        <p:txBody>
          <a:bodyPr/>
          <a:lstStyle/>
          <a:p>
            <a:r>
              <a:rPr lang="en-US" dirty="0" smtClean="0"/>
              <a:t>Jacob  Spielvogel</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4572000"/>
            <a:ext cx="1981200" cy="2123886"/>
          </a:xfrm>
          <a:prstGeom prst="rect">
            <a:avLst/>
          </a:prstGeom>
        </p:spPr>
      </p:pic>
    </p:spTree>
    <p:extLst>
      <p:ext uri="{BB962C8B-B14F-4D97-AF65-F5344CB8AC3E}">
        <p14:creationId xmlns:p14="http://schemas.microsoft.com/office/powerpoint/2010/main" val="37489617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effectLst>
            <a:glow rad="63500">
              <a:schemeClr val="accent4">
                <a:satMod val="175000"/>
                <a:alpha val="40000"/>
              </a:schemeClr>
            </a:glow>
          </a:effectLst>
        </p:spPr>
        <p:txBody>
          <a:bodyPr>
            <a:normAutofit fontScale="47500" lnSpcReduction="20000"/>
          </a:bodyPr>
          <a:lstStyle/>
          <a:p>
            <a:r>
              <a:rPr lang="en-US" dirty="0">
                <a:hlinkClick r:id="rId2"/>
              </a:rPr>
              <a:t>http://</a:t>
            </a:r>
            <a:r>
              <a:rPr lang="en-US" dirty="0" smtClean="0">
                <a:hlinkClick r:id="rId2"/>
              </a:rPr>
              <a:t>www.google.com/search?q=roll+of+thunder&amp;hl=en&amp;rls=com.microsoft:en-us:IE-Address&amp;rlz=1I7ADSA_enUS404&amp;prmd=imvnsb&amp;source=lnms&amp;tbm=isch&amp;ei=nHBwT5feI8-q0AHvnswC&amp;sa=X&amp;oi=mode_link&amp;ct=mode&amp;cd=2&amp;ved=0CBYQ_AUoAQ&amp;biw=1024&amp;bih=571</a:t>
            </a:r>
            <a:endParaRPr lang="en-US" dirty="0"/>
          </a:p>
          <a:p>
            <a:r>
              <a:rPr lang="en-US" dirty="0"/>
              <a:t>http://www.google.com/search?q=roll+of+thunder&amp;hl=en&amp;rls=com.microsoft:en-us:IE-Address&amp;rlz=1I7ADSA_enUS404&amp;prmd=imvnsb&amp;source=lnms&amp;tbm=isch&amp;ei=nHBwT5feI8-q0AHvnswC&amp;sa=X&amp;oi=mode_link&amp;ct=mode&amp;cd=2&amp;ved=0CBYQ_AUoAQ&amp;biw=1024&amp;bih=571#hl=en&amp;rls=com.microsoft:en-us%3AIE-Address&amp;rlz=1I7ADSA_enUS404&amp;tbm=isch&amp;sa=1&amp;q=mildred+taylor+pictures&amp;oq=mildred+taylor+&amp;aq=1&amp;aqi=g4g-S6&amp;aql=&amp;gs_l=img.1.1.0l4j0i24l6.14734l22702l2l30670l15l15l0l0l0l0l172l1031l14j1l15l0.frgbld.&amp;bav=on.2,or.r_gc.r_pw.r_qf.,</a:t>
            </a:r>
            <a:r>
              <a:rPr lang="en-US" dirty="0" smtClean="0"/>
              <a:t>cf.osb&amp;fp=746c60c2c58e273c&amp;biw=1024&amp;bih=571</a:t>
            </a:r>
          </a:p>
          <a:p>
            <a:r>
              <a:rPr lang="en-US" dirty="0"/>
              <a:t>http://www.google.com/search?q=roll+of+thunder&amp;hl=en&amp;rls=com.microsoft:en-us:IE-Address&amp;rlz=1I7ADSA_enUS404&amp;prmd=imvnsb&amp;source=lnms&amp;tbm=isch&amp;ei=nHBwT5feI8-q0AHvnswC&amp;sa=X&amp;oi=mode_link&amp;ct=mode&amp;cd=2&amp;ved=0CBYQ_AUoAQ&amp;biw=1024&amp;bih=571#hl=en&amp;rls=com.microsoft:en-us%3AIE-Address&amp;rlz=1I7ADSA_enUS404&amp;tbm=isch&amp;sa=1&amp;q=roll+of+thunder&amp;oq=roll+of+&amp;aq=4&amp;aqi=g10&amp;aql=&amp;gs_l=img.1.4.0l10.541667l560135l4l562588l11l11l0l0l0l0l109l610l10j1l11l0.frgbld.&amp;bav=on.2,or.r_gc.r_pw.r_qf.,cf.osb&amp;fp=746c60c2c58e273c&amp;biw=1024&amp;bih=571</a:t>
            </a:r>
          </a:p>
        </p:txBody>
      </p:sp>
      <p:sp>
        <p:nvSpPr>
          <p:cNvPr id="4" name="Footer Placeholder 3"/>
          <p:cNvSpPr>
            <a:spLocks noGrp="1"/>
          </p:cNvSpPr>
          <p:nvPr>
            <p:ph type="ftr" sz="quarter" idx="11"/>
          </p:nvPr>
        </p:nvSpPr>
        <p:spPr/>
        <p:txBody>
          <a:bodyPr/>
          <a:lstStyle/>
          <a:p>
            <a:r>
              <a:rPr lang="en-US" dirty="0" smtClean="0"/>
              <a:t>Jacob  Spielvogel</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5181600"/>
            <a:ext cx="4038600" cy="1676400"/>
          </a:xfrm>
          <a:prstGeom prst="rect">
            <a:avLst/>
          </a:prstGeom>
        </p:spPr>
      </p:pic>
    </p:spTree>
    <p:extLst>
      <p:ext uri="{BB962C8B-B14F-4D97-AF65-F5344CB8AC3E}">
        <p14:creationId xmlns:p14="http://schemas.microsoft.com/office/powerpoint/2010/main" val="41676929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223</TotalTime>
  <Words>343</Words>
  <Application>Microsoft Office PowerPoint</Application>
  <PresentationFormat>On-screen Show (4:3)</PresentationFormat>
  <Paragraphs>33</Paragraphs>
  <Slides>6</Slides>
  <Notes>0</Notes>
  <HiddenSlides>0</HiddenSlides>
  <MMClips>2</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Roll of Thunder : Hear my Cry BY: MILDRED D. TAYLOR</vt:lpstr>
      <vt:lpstr>ROLL OF THUNDER BY: MILDRED D.TAYLOR</vt:lpstr>
      <vt:lpstr>THEME</vt:lpstr>
      <vt:lpstr>MAIN CHARACTERS</vt:lpstr>
      <vt:lpstr>WHAT DID YOU LIKE ABOUT IT</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Acer Customer</dc:creator>
  <cp:lastModifiedBy>Valued Acer Customer</cp:lastModifiedBy>
  <cp:revision>23</cp:revision>
  <cp:lastPrinted>2012-03-28T17:24:50Z</cp:lastPrinted>
  <dcterms:created xsi:type="dcterms:W3CDTF">2012-03-19T17:05:54Z</dcterms:created>
  <dcterms:modified xsi:type="dcterms:W3CDTF">2012-04-03T16:04:54Z</dcterms:modified>
</cp:coreProperties>
</file>